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61" r:id="rId5"/>
    <p:sldId id="273" r:id="rId6"/>
    <p:sldId id="263" r:id="rId7"/>
    <p:sldId id="269" r:id="rId8"/>
    <p:sldId id="260" r:id="rId9"/>
    <p:sldId id="272" r:id="rId10"/>
    <p:sldId id="265" r:id="rId11"/>
    <p:sldId id="267" r:id="rId12"/>
    <p:sldId id="266" r:id="rId13"/>
    <p:sldId id="264" r:id="rId14"/>
    <p:sldId id="270" r:id="rId15"/>
    <p:sldId id="268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46E30-8115-40EE-87BE-729DD1058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DD85C81-340D-4BE7-8887-D4DCC547B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96A156-0A4F-4EB0-A517-3EEA5102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8484298-30E1-4F74-A4F2-47898FF7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7B61E9-A906-4186-94DB-A784D77A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7716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81325C-915F-47B8-85D7-A816BD69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50E1D32-CE91-468A-B8CA-996E4D29E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E6785F-111B-4916-9246-CAA71E097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3C1198-2FCF-46B3-895C-6BAFACB5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66AEB7-1F68-4AD5-94E7-DDFC930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484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66F1EF5-DE08-4967-BFA6-A4C0568A5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282F0A8-4733-413B-B23B-8ED91632E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E2B782-8A82-466A-8480-4A847F56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30288A-B31F-49D4-93CF-767EAEBB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4F64A0-2576-488A-A987-1E9DF193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83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D8E528-358F-4B47-89F7-C3340B10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DEB169-32A5-4B58-AF7E-14F7EDF08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27F190-AD6F-4386-95F5-75F73F64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D58BAFA-B5E3-4124-BB77-79121F3D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4D6212E-3634-402C-80E1-C2FDB27F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50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72DE5-395A-463B-BC38-CB9C62275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9EBB97-3A57-4F5B-AC81-93745AFD5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0551BC-BBAE-4D7F-A77E-20949BD9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DA4897-2E28-46B4-93D9-7F4CC616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AE9C4D-107A-4A34-8761-D2432D1A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87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32DF56-D095-42D0-8383-26B2BB3A0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198F91-A09E-4F41-8064-7DD9C7E89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64DCAF-DDC1-467A-9A42-F78D61BE2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EBA301-C1ED-486F-8791-424E8DFC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C4D9BA0-CFF5-42B2-A87A-C442DA48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9B7FA5-CFF6-44C9-A561-5E52EB9C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939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10A452-B64A-4993-8D02-BD108458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2F7583E-1057-4E47-BBC3-A6E71A6A1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125CDA-6458-47C1-A57A-482321F07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E9303C3-1FDC-4AEE-98BD-1BDCFBEA5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9B9DF49-ED4C-430E-AC74-A39A7708E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EFF4CF4-2E84-47F9-A210-3A0379AB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E2BEF28-3AD7-40FF-BD01-85EBB903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3DE27F6-DA8C-4ED4-8827-2E1830C1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1469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8FDD16-F2D1-4ACF-9499-9E12CEC1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01CA806-C97C-4E09-9F71-EAFB8BBE7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505CEBB-0715-4D01-A98C-4CD131A9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F5F652D-032B-4E10-8836-2CED14CA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74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8BEA09B-4146-4BC1-A3F8-D2846800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2D6839F-A019-4D70-936D-AF988AAD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0A43975-B06F-4CA9-8936-C6798BEB7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12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6FB96D-4421-4DA8-9830-A65BC4C5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AA41502-8C1C-4916-8B28-2FADD1457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370081-AE49-46A0-8DA7-73889D60E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7525A7B-1AF7-47D3-B197-7F2612E5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E246D2-6FEE-4D12-B6CA-E704A351C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E8F64D3-E391-4556-AA45-51CAD0A0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40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C3761D-1FBB-45AE-98E4-E6310706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FE3542B-DEAD-4981-A247-258C7AD39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4AA707D-F0FE-4CB8-B9BB-C6AB38B0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16A9CA-EB36-4E38-A317-6989DFB8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33DB64F-54EE-4D93-A031-52CC23EC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CA3DF9B-5A02-4A04-A3E9-F2DCBA74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917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C:\Users\User\Desktop\&#1092;&#1086;&#1085;&#1099;\Kittens-Frame-Photo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r:link="rId14" cstate="print">
            <a:lum/>
          </a:blip>
          <a:srcRect/>
          <a:stretch>
            <a:fillRect t="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254479_1-phonoteka_org-p-fon-dlya-prezentatsii-bezhevii-myagkii-odn-1.jpg">
            <a:extLst>
              <a:ext uri="{FF2B5EF4-FFF2-40B4-BE49-F238E27FC236}">
                <a16:creationId xmlns:a16="http://schemas.microsoft.com/office/drawing/2014/main" xmlns="" id="{165D4F80-F8B9-40F8-A617-5DD842A4B90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7.pngwing.com/pngs/816/435/png-transparent-a-little-horror-dark-night-black-cat-animal-black-cat-png-a-bit-horrible.png">
            <a:extLst>
              <a:ext uri="{FF2B5EF4-FFF2-40B4-BE49-F238E27FC236}">
                <a16:creationId xmlns:a16="http://schemas.microsoft.com/office/drawing/2014/main" xmlns="" id="{B4195C68-2CE0-4573-9D2D-A4E6E94FBE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7530" b="95017" l="10000" r="90000">
                        <a14:foregroundMark x1="36739" y1="93577" x2="38261" y2="95017"/>
                        <a14:foregroundMark x1="24565" y1="8859" x2="29130" y2="7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0753" y="3707479"/>
            <a:ext cx="2760502" cy="270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C78D9A-8A29-4E9F-8745-B2D8641E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083A59-B40B-43F5-A353-3EDDFA88F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0D61BF-1B08-4297-94F1-B7FAC1FA9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9E940-29F8-437F-AFB4-DB5AA04499BA}" type="datetimeFigureOut">
              <a:rPr lang="ru-RU" smtClean="0"/>
              <a:pPr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479B8A-8368-473B-B72A-A8BBB0515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727E00-07B6-40CD-8B4F-0BC565369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844B-86F8-4178-85EF-4BA68E6A79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835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8B59E2-02F8-4E73-AE15-5C2961B86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3533" y="1388126"/>
            <a:ext cx="6605288" cy="253388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Презентация  к проекту</a:t>
            </a:r>
            <a:br>
              <a:rPr lang="ru-RU" sz="4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« Люди и кошки»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9779F5D-B421-4C20-827C-B654EF4F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335" y="5111827"/>
            <a:ext cx="3866920" cy="1366091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Подготовила  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Ловцова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Ирина Леонидовна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D602B0-7231-40B0-B96F-C35EDA872537}"/>
              </a:ext>
            </a:extLst>
          </p:cNvPr>
          <p:cNvSpPr txBox="1"/>
          <p:nvPr/>
        </p:nvSpPr>
        <p:spPr>
          <a:xfrm>
            <a:off x="2588964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МКДОУ «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Сухобузимский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детский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сад  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 комбинированного вида </a:t>
            </a:r>
          </a:p>
        </p:txBody>
      </p:sp>
    </p:spTree>
    <p:extLst>
      <p:ext uri="{BB962C8B-B14F-4D97-AF65-F5344CB8AC3E}">
        <p14:creationId xmlns:p14="http://schemas.microsoft.com/office/powerpoint/2010/main" xmlns="" val="2510212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B6D97A-C59A-44D0-BCDD-7BEC1AF2F6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666"/>
          <a:stretch/>
        </p:blipFill>
        <p:spPr>
          <a:xfrm>
            <a:off x="3824606" y="1751220"/>
            <a:ext cx="3260733" cy="3362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5D0F8C-C5A4-424A-AEC8-34EA9C80C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66"/>
          <a:stretch/>
        </p:blipFill>
        <p:spPr>
          <a:xfrm>
            <a:off x="7774224" y="1740203"/>
            <a:ext cx="2822723" cy="3362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17CBCD-0F46-4E79-B440-73EA4A0BF91F}"/>
              </a:ext>
            </a:extLst>
          </p:cNvPr>
          <p:cNvSpPr txBox="1"/>
          <p:nvPr/>
        </p:nvSpPr>
        <p:spPr>
          <a:xfrm>
            <a:off x="2507673" y="234024"/>
            <a:ext cx="94472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dirty="0" smtClean="0"/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витраж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«Котенок»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3533" y="132202"/>
            <a:ext cx="7127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622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F80A1D-23AE-4B90-9A37-7D09C8004F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57" r="4689" b="7487"/>
          <a:stretch/>
        </p:blipFill>
        <p:spPr>
          <a:xfrm>
            <a:off x="7595172" y="1750925"/>
            <a:ext cx="3124741" cy="324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6D2406-63AA-4D05-93D5-99B3F08B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61" b="6872"/>
          <a:stretch/>
        </p:blipFill>
        <p:spPr>
          <a:xfrm>
            <a:off x="3648252" y="1833333"/>
            <a:ext cx="3279619" cy="324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F9C500-87CB-429C-BDA2-3E00D59DC7CF}"/>
              </a:ext>
            </a:extLst>
          </p:cNvPr>
          <p:cNvSpPr txBox="1"/>
          <p:nvPr/>
        </p:nvSpPr>
        <p:spPr>
          <a:xfrm>
            <a:off x="3558448" y="69846"/>
            <a:ext cx="7678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/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раттаж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«Дикие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домашние кошки»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5244" y="-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Художественно-эстетическое развитие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076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BBD6A4-62FA-4AAB-8082-E4E6E0AC09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63" t="10872" r="6330" b="20410"/>
          <a:stretch/>
        </p:blipFill>
        <p:spPr>
          <a:xfrm>
            <a:off x="4189236" y="1460742"/>
            <a:ext cx="3225116" cy="3451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B85B1D-6251-4754-B474-88EBF184625D}"/>
              </a:ext>
            </a:extLst>
          </p:cNvPr>
          <p:cNvSpPr txBox="1"/>
          <p:nvPr/>
        </p:nvSpPr>
        <p:spPr>
          <a:xfrm>
            <a:off x="3404212" y="0"/>
            <a:ext cx="7149947" cy="150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способом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тычка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Мой пушистый котенок»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CC3940-13FC-4C02-B0B6-1CBDD3D2A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63"/>
          <a:stretch/>
        </p:blipFill>
        <p:spPr>
          <a:xfrm>
            <a:off x="7877217" y="1438709"/>
            <a:ext cx="3051516" cy="3447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2178" y="0"/>
            <a:ext cx="779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26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24785A-CA4F-4F84-88ED-5A6B9C292BC8}"/>
              </a:ext>
            </a:extLst>
          </p:cNvPr>
          <p:cNvSpPr txBox="1"/>
          <p:nvPr/>
        </p:nvSpPr>
        <p:spPr>
          <a:xfrm>
            <a:off x="3778786" y="1299990"/>
            <a:ext cx="3007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Фигура замри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60C24D-813C-44E2-95C4-B4D91506B2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872" b="10564"/>
          <a:stretch/>
        </p:blipFill>
        <p:spPr>
          <a:xfrm>
            <a:off x="3274333" y="2225407"/>
            <a:ext cx="2377537" cy="22369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E3F8E4-F05C-4A37-9BBC-27CD904A0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2411" b="25790"/>
          <a:stretch/>
        </p:blipFill>
        <p:spPr>
          <a:xfrm>
            <a:off x="5772839" y="2244245"/>
            <a:ext cx="2214390" cy="2228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7C8E0F-8170-4226-A24B-1EA8E6098B94}"/>
              </a:ext>
            </a:extLst>
          </p:cNvPr>
          <p:cNvSpPr txBox="1"/>
          <p:nvPr/>
        </p:nvSpPr>
        <p:spPr>
          <a:xfrm>
            <a:off x="2278742" y="0"/>
            <a:ext cx="8572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Физическое развитие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66038A-279A-49DF-8084-4D8A945A1E4E}"/>
              </a:ext>
            </a:extLst>
          </p:cNvPr>
          <p:cNvSpPr txBox="1"/>
          <p:nvPr/>
        </p:nvSpPr>
        <p:spPr>
          <a:xfrm>
            <a:off x="7877061" y="1311007"/>
            <a:ext cx="337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Ягуар и кенгуру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74C3477-2315-4D88-80E5-B848B0BCF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4118"/>
          <a:stretch/>
        </p:blipFill>
        <p:spPr>
          <a:xfrm>
            <a:off x="8736376" y="2236424"/>
            <a:ext cx="2271913" cy="21923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5576" y="727113"/>
            <a:ext cx="778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2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74E99D-184F-4FAA-97D0-B69796826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10" t="36402" r="13881" b="30159"/>
          <a:stretch/>
        </p:blipFill>
        <p:spPr>
          <a:xfrm>
            <a:off x="3804356" y="1738489"/>
            <a:ext cx="2143250" cy="1544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90E0CF-EBD2-4E08-A5DE-1D9610C9B7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34" t="3174" r="5132" b="7090"/>
          <a:stretch/>
        </p:blipFill>
        <p:spPr>
          <a:xfrm>
            <a:off x="6411060" y="1873955"/>
            <a:ext cx="1491410" cy="14043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BCF89C-68A7-4229-90F3-C7A304790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47" t="23915" r="6260" b="32698"/>
          <a:stretch/>
        </p:blipFill>
        <p:spPr>
          <a:xfrm>
            <a:off x="3781778" y="3420533"/>
            <a:ext cx="2184212" cy="1476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C87653-B0DB-4834-A194-79036E8EB24D}"/>
              </a:ext>
            </a:extLst>
          </p:cNvPr>
          <p:cNvSpPr txBox="1"/>
          <p:nvPr/>
        </p:nvSpPr>
        <p:spPr>
          <a:xfrm>
            <a:off x="3459296" y="333829"/>
            <a:ext cx="1880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  <a:endParaRPr lang="ru-RU" sz="2400" b="1" dirty="0"/>
          </a:p>
          <a:p>
            <a:pPr algn="ctr"/>
            <a:r>
              <a:rPr lang="ru-RU" sz="2400" dirty="0"/>
              <a:t> </a:t>
            </a:r>
            <a:r>
              <a:rPr lang="ru-RU" sz="2400" dirty="0" smtClean="0"/>
              <a:t>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Собери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частей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DD5BB1-7C85-4C05-BA26-8CE6D73BFABE}"/>
              </a:ext>
            </a:extLst>
          </p:cNvPr>
          <p:cNvSpPr txBox="1"/>
          <p:nvPr/>
        </p:nvSpPr>
        <p:spPr>
          <a:xfrm>
            <a:off x="6141156" y="248356"/>
            <a:ext cx="2099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  <a:endParaRPr lang="ru-RU" sz="2400" b="1" dirty="0"/>
          </a:p>
          <a:p>
            <a:pPr algn="ctr"/>
            <a:r>
              <a:rPr lang="ru-RU" sz="2400" b="1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Собери из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геометрических фигур»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1D8DAA1-89AF-4D17-B414-26EC942F4E7F}"/>
              </a:ext>
            </a:extLst>
          </p:cNvPr>
          <p:cNvSpPr txBox="1"/>
          <p:nvPr/>
        </p:nvSpPr>
        <p:spPr>
          <a:xfrm>
            <a:off x="8527054" y="352540"/>
            <a:ext cx="2754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sz="2400" b="1" dirty="0"/>
          </a:p>
          <a:p>
            <a:pPr algn="ctr"/>
            <a:r>
              <a:rPr lang="ru-RU" sz="2400" b="1" dirty="0"/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Соедини по точкам»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5DE9DA5-83DE-4940-A60F-0262A5CBC2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7" t="3174" r="9486" b="11801"/>
          <a:stretch/>
        </p:blipFill>
        <p:spPr>
          <a:xfrm>
            <a:off x="8653108" y="1676639"/>
            <a:ext cx="2218092" cy="2150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50FC82F-D86A-49C4-9338-D1339E084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74" r="21717" b="30505"/>
          <a:stretch/>
        </p:blipFill>
        <p:spPr>
          <a:xfrm>
            <a:off x="6399773" y="3341511"/>
            <a:ext cx="1536168" cy="147805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9BC176F-BDDB-44B8-8135-FA30C34C7B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3516" t="12793" r="3555" b="16985"/>
          <a:stretch/>
        </p:blipFill>
        <p:spPr>
          <a:xfrm>
            <a:off x="8636071" y="4085488"/>
            <a:ext cx="2257708" cy="20959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6485E0-F493-4AA9-96B6-70082C65E3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9956" t="29102" r="13153"/>
          <a:stretch/>
        </p:blipFill>
        <p:spPr>
          <a:xfrm>
            <a:off x="3808391" y="5043225"/>
            <a:ext cx="2163432" cy="14960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E7AC488-2936-468B-A3DD-48380B40EC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3304" t="3659" r="14165" b="17117"/>
          <a:stretch/>
        </p:blipFill>
        <p:spPr>
          <a:xfrm flipH="1">
            <a:off x="6493322" y="5023555"/>
            <a:ext cx="1531939" cy="15359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27200" y="0"/>
            <a:ext cx="8658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23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A31DE68-FCEB-4B28-BBD1-109F9F2BC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502" b="33333"/>
          <a:stretch/>
        </p:blipFill>
        <p:spPr>
          <a:xfrm>
            <a:off x="3866544" y="2765234"/>
            <a:ext cx="3002074" cy="2521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01AB45-8106-4F3A-930A-F85F1337A9A4}"/>
              </a:ext>
            </a:extLst>
          </p:cNvPr>
          <p:cNvSpPr txBox="1"/>
          <p:nvPr/>
        </p:nvSpPr>
        <p:spPr>
          <a:xfrm>
            <a:off x="2985571" y="1"/>
            <a:ext cx="74033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проекта 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03365" y="1344058"/>
            <a:ext cx="354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Лепбук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Такие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разные кошки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01640" y="1454228"/>
            <a:ext cx="3437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Альбом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 Разные кошки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33FA77-5C65-454F-9533-B0972EE034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9" t="15238" r="6261" b="20423"/>
          <a:stretch/>
        </p:blipFill>
        <p:spPr>
          <a:xfrm>
            <a:off x="7571390" y="2710148"/>
            <a:ext cx="1704195" cy="17988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4A4C5F-BC70-438E-A830-264ACB80C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6" t="11640" r="22910" b="14709"/>
          <a:stretch/>
        </p:blipFill>
        <p:spPr>
          <a:xfrm>
            <a:off x="9540608" y="2732182"/>
            <a:ext cx="1691170" cy="1696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852523-CDE8-41C4-9168-42B3CB7FAC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30" t="11217" r="18677" b="8571"/>
          <a:stretch/>
        </p:blipFill>
        <p:spPr>
          <a:xfrm>
            <a:off x="7558270" y="4629471"/>
            <a:ext cx="1643545" cy="19641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65B1743-0354-4164-9301-E37E100CE3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03" b="17885"/>
          <a:stretch/>
        </p:blipFill>
        <p:spPr>
          <a:xfrm>
            <a:off x="9496540" y="4748270"/>
            <a:ext cx="1861850" cy="1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61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6B4B64-778E-432D-A075-14EE41643522}"/>
              </a:ext>
            </a:extLst>
          </p:cNvPr>
          <p:cNvSpPr txBox="1"/>
          <p:nvPr/>
        </p:nvSpPr>
        <p:spPr>
          <a:xfrm>
            <a:off x="2883877" y="2053883"/>
            <a:ext cx="78216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внимание !!!</a:t>
            </a:r>
          </a:p>
        </p:txBody>
      </p:sp>
    </p:spTree>
    <p:extLst>
      <p:ext uri="{BB962C8B-B14F-4D97-AF65-F5344CB8AC3E}">
        <p14:creationId xmlns:p14="http://schemas.microsoft.com/office/powerpoint/2010/main" xmlns="" val="191826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EA272F6-3A04-4004-AD26-60D96623865D}"/>
              </a:ext>
            </a:extLst>
          </p:cNvPr>
          <p:cNvSpPr/>
          <p:nvPr/>
        </p:nvSpPr>
        <p:spPr>
          <a:xfrm>
            <a:off x="3238959" y="415498"/>
            <a:ext cx="839485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Уточнить и расширить представления детей о домашних и диких  кошках, их внешнем виде и образе жизни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Познакомить с историей одомашнивания кошек.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Развивать речь, мышление, любознательность, воображение, обогащать словарный запас.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Формировать интерес и любовь к устному народному творчеству посредством сказок, пословиц, поговорок, считалок.</a:t>
            </a:r>
          </a:p>
          <a:p>
            <a:endParaRPr lang="ru-RU" sz="2400" dirty="0"/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Предполагаемый результат: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результате проектной деятельности у детей сформируются и расширятся знания о домашних и диких  кошках и их значении в жизни человека, родители примут активное участие в проекте, увидят значимость данной темы для развития и формирования у детей гуманного отношения к животным.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0998" y="-1"/>
            <a:ext cx="9000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Выявить роль домашней и дикой кошки в жизни человека,   и роль человека в жизни кошек. </a:t>
            </a:r>
          </a:p>
        </p:txBody>
      </p:sp>
    </p:spTree>
    <p:extLst>
      <p:ext uri="{BB962C8B-B14F-4D97-AF65-F5344CB8AC3E}">
        <p14:creationId xmlns:p14="http://schemas.microsoft.com/office/powerpoint/2010/main" xmlns="" val="283961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660ABB0-5B14-44DA-A835-BF98F488D0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6491"/>
          <a:stretch/>
        </p:blipFill>
        <p:spPr>
          <a:xfrm>
            <a:off x="4082487" y="1419147"/>
            <a:ext cx="3363530" cy="3296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12E270-A060-4D92-AF5E-D3256669A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59" t="18772" r="19748" b="15614"/>
          <a:stretch/>
        </p:blipFill>
        <p:spPr>
          <a:xfrm>
            <a:off x="7913536" y="1463214"/>
            <a:ext cx="2464191" cy="3296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C84DC6-DE59-4587-B0B1-A05493ADDF4D}"/>
              </a:ext>
            </a:extLst>
          </p:cNvPr>
          <p:cNvSpPr txBox="1"/>
          <p:nvPr/>
        </p:nvSpPr>
        <p:spPr>
          <a:xfrm>
            <a:off x="3216925" y="132202"/>
            <a:ext cx="80643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Кошки заповедника «Роев Ручей»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37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A8DA29-8997-49C7-9913-144C95B06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624" r="3439"/>
          <a:stretch/>
        </p:blipFill>
        <p:spPr>
          <a:xfrm>
            <a:off x="3969210" y="1891252"/>
            <a:ext cx="2963636" cy="3330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D2DB3B-4DED-4CFD-B324-A3374D4AB912}"/>
              </a:ext>
            </a:extLst>
          </p:cNvPr>
          <p:cNvSpPr txBox="1"/>
          <p:nvPr/>
        </p:nvSpPr>
        <p:spPr>
          <a:xfrm>
            <a:off x="1046602" y="143219"/>
            <a:ext cx="10366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ФЭМП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Клубочки для кошки»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F297D2-C394-476C-9B76-39B9CB29F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825"/>
          <a:stretch/>
        </p:blipFill>
        <p:spPr>
          <a:xfrm>
            <a:off x="7375646" y="1839817"/>
            <a:ext cx="3549007" cy="332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384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76F959D-2294-4CED-A5B0-F1E0AD2919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161" t="22105"/>
          <a:stretch/>
        </p:blipFill>
        <p:spPr>
          <a:xfrm>
            <a:off x="4226866" y="1509311"/>
            <a:ext cx="2909600" cy="3937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4CA4BA-3E1B-4999-87A8-93BF6233B75F}"/>
              </a:ext>
            </a:extLst>
          </p:cNvPr>
          <p:cNvSpPr txBox="1"/>
          <p:nvPr/>
        </p:nvSpPr>
        <p:spPr>
          <a:xfrm>
            <a:off x="-132203" y="198305"/>
            <a:ext cx="117329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                                      Конструирование из поролоновой губки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Кошечка-красавица»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0F919C-6492-4109-BF16-9800EA7ED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6" t="2456" r="15069" b="1930"/>
          <a:stretch/>
        </p:blipFill>
        <p:spPr>
          <a:xfrm>
            <a:off x="8343608" y="1498295"/>
            <a:ext cx="2461185" cy="39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462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83E8A4-4918-46DB-9505-C367387CF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75"/>
          <a:stretch/>
        </p:blipFill>
        <p:spPr>
          <a:xfrm>
            <a:off x="4134663" y="1648810"/>
            <a:ext cx="2975791" cy="273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E20CEC-59FE-4995-97DA-190636F635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744"/>
          <a:stretch/>
        </p:blipFill>
        <p:spPr>
          <a:xfrm>
            <a:off x="7741752" y="1615759"/>
            <a:ext cx="2497141" cy="273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EDA78D-E56A-40A0-BFDF-ABF24B96DE3E}"/>
              </a:ext>
            </a:extLst>
          </p:cNvPr>
          <p:cNvSpPr txBox="1"/>
          <p:nvPr/>
        </p:nvSpPr>
        <p:spPr>
          <a:xfrm>
            <a:off x="1355076" y="176270"/>
            <a:ext cx="102346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Конструирование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 бросового материала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 Кошкин дом»</a:t>
            </a:r>
          </a:p>
        </p:txBody>
      </p:sp>
    </p:spTree>
    <p:extLst>
      <p:ext uri="{BB962C8B-B14F-4D97-AF65-F5344CB8AC3E}">
        <p14:creationId xmlns:p14="http://schemas.microsoft.com/office/powerpoint/2010/main" xmlns="" val="12909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31613F-DE15-42C3-BC8A-FC60A5BA5699}"/>
              </a:ext>
            </a:extLst>
          </p:cNvPr>
          <p:cNvSpPr txBox="1"/>
          <p:nvPr/>
        </p:nvSpPr>
        <p:spPr>
          <a:xfrm>
            <a:off x="3734718" y="132201"/>
            <a:ext cx="609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.</a:t>
            </a:r>
            <a:endParaRPr lang="ru-RU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F6935C-26E7-428A-8928-2D135B23B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82" b="6872"/>
          <a:stretch/>
        </p:blipFill>
        <p:spPr>
          <a:xfrm>
            <a:off x="3961928" y="1647327"/>
            <a:ext cx="2827101" cy="21804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3E32C7-22F1-4461-87BD-6E16B5A83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614" b="18206"/>
          <a:stretch/>
        </p:blipFill>
        <p:spPr>
          <a:xfrm>
            <a:off x="7616158" y="1627098"/>
            <a:ext cx="2923716" cy="20998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75C390-339A-447A-B2A1-56597F185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90" t="12512" r="4416" b="44379"/>
          <a:stretch/>
        </p:blipFill>
        <p:spPr>
          <a:xfrm>
            <a:off x="3929912" y="4107195"/>
            <a:ext cx="2827100" cy="19628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B317C73-D2D8-4377-B2F7-0A765A5B71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28" b="15077"/>
          <a:stretch/>
        </p:blipFill>
        <p:spPr>
          <a:xfrm>
            <a:off x="7627176" y="3954565"/>
            <a:ext cx="2923716" cy="19628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7942" y="0"/>
            <a:ext cx="8438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Речевое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Составление рассказов с использованием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мнемотаблиц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09716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997F5A-8F43-41A5-82C2-B2B5219963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08"/>
          <a:stretch/>
        </p:blipFill>
        <p:spPr>
          <a:xfrm>
            <a:off x="4391267" y="1994053"/>
            <a:ext cx="2791732" cy="2809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9FC0E2-2AC7-4557-AAB5-745EDC033050}"/>
              </a:ext>
            </a:extLst>
          </p:cNvPr>
          <p:cNvSpPr txBox="1"/>
          <p:nvPr/>
        </p:nvSpPr>
        <p:spPr>
          <a:xfrm>
            <a:off x="3283027" y="224589"/>
            <a:ext cx="84876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Художественно-эстетическое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Аппликация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 ниток«Пушистый котенок»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15FD9-FD83-4E5A-AF8B-838EFDBA6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616" b="21398"/>
          <a:stretch/>
        </p:blipFill>
        <p:spPr>
          <a:xfrm>
            <a:off x="7502487" y="2038120"/>
            <a:ext cx="3481331" cy="26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723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489E50-6F51-48E8-885B-7E6B7984E5AC}"/>
              </a:ext>
            </a:extLst>
          </p:cNvPr>
          <p:cNvSpPr txBox="1"/>
          <p:nvPr/>
        </p:nvSpPr>
        <p:spPr>
          <a:xfrm>
            <a:off x="3188369" y="165253"/>
            <a:ext cx="67157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 </a:t>
            </a:r>
            <a:endParaRPr lang="ru-RU" sz="2800" b="1" dirty="0" smtClean="0"/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Аппликация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шерсти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«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Дикие и домашние кошки»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88BEDCC-1764-4E4B-A3AF-80DD780B9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842"/>
          <a:stretch/>
        </p:blipFill>
        <p:spPr>
          <a:xfrm>
            <a:off x="3823191" y="1993474"/>
            <a:ext cx="3564610" cy="24905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EA20AF-F497-4565-8265-A7F093C7F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8" t="28198" r="6179" b="19825"/>
          <a:stretch/>
        </p:blipFill>
        <p:spPr>
          <a:xfrm rot="5400000">
            <a:off x="7956006" y="2015601"/>
            <a:ext cx="2578584" cy="2578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8949" y="38559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25398" y="143219"/>
            <a:ext cx="756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543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3547</TotalTime>
  <Words>312</Words>
  <Application>Microsoft Office PowerPoint</Application>
  <PresentationFormat>Произвольный</PresentationFormat>
  <Paragraphs>82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Презентация  к проекту « Люди и кошки»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проекту « « Люди и кошки»</dc:title>
  <dc:creator>IRINA</dc:creator>
  <cp:lastModifiedBy>User</cp:lastModifiedBy>
  <cp:revision>112</cp:revision>
  <dcterms:created xsi:type="dcterms:W3CDTF">2021-11-15T13:36:59Z</dcterms:created>
  <dcterms:modified xsi:type="dcterms:W3CDTF">2021-12-03T05:45:44Z</dcterms:modified>
</cp:coreProperties>
</file>