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2078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8618-AC45-4090-B84F-0F11CB5CDFA5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638B-CB3E-4DD0-A307-0B6594AE0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95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8618-AC45-4090-B84F-0F11CB5CDFA5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638B-CB3E-4DD0-A307-0B6594AE0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70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8618-AC45-4090-B84F-0F11CB5CDFA5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638B-CB3E-4DD0-A307-0B6594AE0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27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8618-AC45-4090-B84F-0F11CB5CDFA5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638B-CB3E-4DD0-A307-0B6594AE0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21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8618-AC45-4090-B84F-0F11CB5CDFA5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638B-CB3E-4DD0-A307-0B6594AE0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82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8618-AC45-4090-B84F-0F11CB5CDFA5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638B-CB3E-4DD0-A307-0B6594AE0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88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8618-AC45-4090-B84F-0F11CB5CDFA5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638B-CB3E-4DD0-A307-0B6594AE0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97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8618-AC45-4090-B84F-0F11CB5CDFA5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638B-CB3E-4DD0-A307-0B6594AE0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58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8618-AC45-4090-B84F-0F11CB5CDFA5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638B-CB3E-4DD0-A307-0B6594AE0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61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8618-AC45-4090-B84F-0F11CB5CDFA5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638B-CB3E-4DD0-A307-0B6594AE0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01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8618-AC45-4090-B84F-0F11CB5CDFA5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638B-CB3E-4DD0-A307-0B6594AE0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01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58618-AC45-4090-B84F-0F11CB5CDFA5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8638B-CB3E-4DD0-A307-0B6594AE0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68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Культура и традиции нашего народа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МКДОУ «Сухобузимский детский сад 3»   </a:t>
            </a:r>
          </a:p>
          <a:p>
            <a:r>
              <a:rPr lang="ru-RU" smtClean="0"/>
              <a:t>Лушникова Н.С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24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30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928687"/>
            <a:ext cx="38862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0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23" y="0"/>
            <a:ext cx="9804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57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05" y="0"/>
            <a:ext cx="9619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018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14</Words>
  <Application>Microsoft Office PowerPoint</Application>
  <PresentationFormat>Широкоэкранный</PresentationFormat>
  <Paragraphs>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Культура и традиции нашего народа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и традиции нашего народа</dc:title>
  <dc:creator>GRINEVICHds@outlook.com</dc:creator>
  <cp:lastModifiedBy>GRINEVICHds@outlook.com</cp:lastModifiedBy>
  <cp:revision>2</cp:revision>
  <dcterms:created xsi:type="dcterms:W3CDTF">2023-03-10T05:26:42Z</dcterms:created>
  <dcterms:modified xsi:type="dcterms:W3CDTF">2023-03-10T05:57:56Z</dcterms:modified>
</cp:coreProperties>
</file>