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latin typeface="Gabriola" panose="04040605051002020D02" pitchFamily="82" charset="0"/>
              </a:rPr>
              <a:t>Весна шагает по планете!</a:t>
            </a:r>
            <a:endParaRPr lang="ru-RU" sz="6600" dirty="0"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ВЕСНА... Пение птиц - Утренняя весенняя распевка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 включает в себя три месяца: март, апрель, май.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</a:t>
            </a: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t="8450" r="7033" b="7844"/>
          <a:stretch/>
        </p:blipFill>
        <p:spPr bwMode="auto">
          <a:xfrm>
            <a:off x="19508" y="1916832"/>
            <a:ext cx="45361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9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солнце светит ярче, дни становятся длиннее.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4038600" cy="4525963"/>
          </a:xfr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2132856"/>
            <a:ext cx="4626924" cy="370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лнце 6"/>
          <p:cNvSpPr/>
          <p:nvPr/>
        </p:nvSpPr>
        <p:spPr>
          <a:xfrm>
            <a:off x="5436096" y="2204864"/>
            <a:ext cx="2952328" cy="302433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9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Тает снег, бегут ручьи и звенит капель.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0386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5" y="4077072"/>
            <a:ext cx="356439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перфолента 6"/>
          <p:cNvSpPr/>
          <p:nvPr/>
        </p:nvSpPr>
        <p:spPr>
          <a:xfrm rot="5400000">
            <a:off x="3851920" y="2564904"/>
            <a:ext cx="3024336" cy="129614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0800000">
            <a:off x="7164288" y="1700808"/>
            <a:ext cx="1008112" cy="345638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апля 8"/>
          <p:cNvSpPr/>
          <p:nvPr/>
        </p:nvSpPr>
        <p:spPr>
          <a:xfrm rot="20712938">
            <a:off x="7236422" y="5516125"/>
            <a:ext cx="360041" cy="612068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апля 9"/>
          <p:cNvSpPr/>
          <p:nvPr/>
        </p:nvSpPr>
        <p:spPr>
          <a:xfrm rot="17228404">
            <a:off x="7705622" y="5255294"/>
            <a:ext cx="504056" cy="45005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2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возвращаются птицы с юга.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1" y="1600200"/>
            <a:ext cx="36150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Арка 6"/>
          <p:cNvSpPr/>
          <p:nvPr/>
        </p:nvSpPr>
        <p:spPr>
          <a:xfrm>
            <a:off x="4572000" y="2511299"/>
            <a:ext cx="2088232" cy="1080120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Арка 8"/>
          <p:cNvSpPr/>
          <p:nvPr/>
        </p:nvSpPr>
        <p:spPr>
          <a:xfrm>
            <a:off x="6372200" y="2448091"/>
            <a:ext cx="2160240" cy="1206535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Арка 10"/>
          <p:cNvSpPr/>
          <p:nvPr/>
        </p:nvSpPr>
        <p:spPr>
          <a:xfrm>
            <a:off x="4932040" y="3290243"/>
            <a:ext cx="1728192" cy="1002853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Арка 11"/>
          <p:cNvSpPr/>
          <p:nvPr/>
        </p:nvSpPr>
        <p:spPr>
          <a:xfrm>
            <a:off x="6372200" y="3290242"/>
            <a:ext cx="1728192" cy="1002853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144016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деревьях начинают набухать почки, из них потом вырастут листики и цветы.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1" y="1844824"/>
            <a:ext cx="443022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уга 4"/>
          <p:cNvSpPr/>
          <p:nvPr/>
        </p:nvSpPr>
        <p:spPr>
          <a:xfrm>
            <a:off x="2699792" y="2348880"/>
            <a:ext cx="5112568" cy="4968552"/>
          </a:xfrm>
          <a:prstGeom prst="arc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724128" y="2276872"/>
            <a:ext cx="216024" cy="7200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940152" y="2501280"/>
            <a:ext cx="216024" cy="7200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299479" y="2489328"/>
            <a:ext cx="216024" cy="7200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430861" y="2725836"/>
            <a:ext cx="216024" cy="7200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871115" y="2797844"/>
            <a:ext cx="216024" cy="7200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6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Животные, которые уходили в спячку-просыпаются.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" y="1988840"/>
            <a:ext cx="4868656" cy="320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5868144" y="2134491"/>
            <a:ext cx="1368152" cy="122413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060174" y="3340757"/>
            <a:ext cx="1176122" cy="174442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648235" y="1872644"/>
            <a:ext cx="504057" cy="52369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868144" y="1916831"/>
            <a:ext cx="534068" cy="52369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584915" y="3559573"/>
            <a:ext cx="570333" cy="61206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020272" y="3518198"/>
            <a:ext cx="570333" cy="61206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901883" y="4869160"/>
            <a:ext cx="570333" cy="61206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867125" y="4869160"/>
            <a:ext cx="570333" cy="61206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6060174" y="2215466"/>
            <a:ext cx="960098" cy="1062185"/>
          </a:xfrm>
          <a:prstGeom prst="smileyFac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6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68</Words>
  <Application>Microsoft Office PowerPoint</Application>
  <PresentationFormat>Экран (4:3)</PresentationFormat>
  <Paragraphs>10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Весна шагает по планете!</vt:lpstr>
      <vt:lpstr>Весна включает в себя три месяца: март, апрель, май.</vt:lpstr>
      <vt:lpstr>Весной солнце светит ярче, дни становятся длиннее.</vt:lpstr>
      <vt:lpstr>Тает снег, бегут ручьи и звенит капель.</vt:lpstr>
      <vt:lpstr>Весной возвращаются птицы с юга.</vt:lpstr>
      <vt:lpstr>На деревьях начинают набухать почки, из них потом вырастут листики и цветы.</vt:lpstr>
      <vt:lpstr>Животные, которые уходили в спячку-просыпаются.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 шагает по планете!</dc:title>
  <dc:creator>User</dc:creator>
  <cp:lastModifiedBy>User</cp:lastModifiedBy>
  <cp:revision>6</cp:revision>
  <dcterms:created xsi:type="dcterms:W3CDTF">2023-03-30T07:05:41Z</dcterms:created>
  <dcterms:modified xsi:type="dcterms:W3CDTF">2023-03-30T07:53:18Z</dcterms:modified>
</cp:coreProperties>
</file>