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6" r:id="rId3"/>
    <p:sldId id="259" r:id="rId4"/>
    <p:sldId id="265" r:id="rId5"/>
    <p:sldId id="267" r:id="rId6"/>
    <p:sldId id="271" r:id="rId7"/>
    <p:sldId id="273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2AD0E8C-1010-48A9-B981-24CA95A6F0F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4393839-3C8A-4A7C-AD07-A6C82B6A5AF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4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334961"/>
            <a:ext cx="7772400" cy="82195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ПРОТИВ ТЕРРОРИЗМА!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admrad.ru/wp-content/uploads/2020/11/%D0%98%D0%B2%D0%B0%D0%BD%D0%BE%D0%B2%D0%B0%D0%90%D0%9E-%D0%9C%D0%91%D0%9E%D0%A3-%D0%A1%D0%9E%D0%A8-%E2%84%964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56914"/>
            <a:ext cx="7758034" cy="551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>
                <a:solidFill>
                  <a:srgbClr val="404040"/>
                </a:solidFill>
                <a:latin typeface="Times New Roman"/>
                <a:ea typeface="Times New Roman"/>
              </a:rPr>
              <a:t>   </a:t>
            </a:r>
            <a:r>
              <a:rPr lang="ru-RU" sz="2000" dirty="0">
                <a:latin typeface="Times New Roman"/>
                <a:ea typeface="Times New Roman"/>
              </a:rPr>
              <a:t>Слово «террор»,  сегодня знают  во многих странах  мира. Оно вызывает тревогу,  ужас и  страх за свою жизнь и жизнь близких людей.  </a:t>
            </a:r>
          </a:p>
          <a:p>
            <a:r>
              <a:rPr lang="ru-RU" sz="2000" dirty="0">
                <a:latin typeface="Times New Roman"/>
                <a:ea typeface="Times New Roman"/>
              </a:rPr>
              <a:t>    Террористы совершают взрывы, угоняют самолёты, захватывают заложников, убивают ни в чём не повинных людей. Их жестокость не знает границ. Они способны издеваться над стариками, женщинами и  даже над детьми. Террористические акты охватили многие страны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9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сентября 2001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США. З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АХВАЧЕННЫЕ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cap="none" spc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террористами</a:t>
            </a:r>
            <a:r>
              <a:rPr lang="ru-RU" sz="1600" cap="none" spc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«Боинги» </a:t>
            </a:r>
            <a:r>
              <a:rPr lang="ru-RU" sz="1600" cap="none" spc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врезались в башни  </a:t>
            </a:r>
            <a:r>
              <a:rPr lang="ru-RU" sz="1600" cap="none" spc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Всемирного Торгового </a:t>
            </a:r>
            <a:r>
              <a:rPr lang="ru-RU" sz="1600" cap="none" spc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Центра </a:t>
            </a:r>
            <a:r>
              <a:rPr lang="ru-RU" sz="1600" cap="none" spc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в Нью-Йорке и в крыло </a:t>
            </a:r>
            <a:r>
              <a:rPr lang="ru-RU" sz="1600" cap="none" spc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здания Пентагона</a:t>
            </a:r>
            <a:r>
              <a:rPr lang="ru-RU" sz="1600" cap="none" spc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в </a:t>
            </a:r>
            <a:r>
              <a:rPr lang="ru-RU" sz="1600" cap="none" spc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Вашингтоне. Погибло 2974 человека(не включая 19 террористов), 24 пропали без вести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36" y="1600199"/>
            <a:ext cx="7295964" cy="49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0792" cy="85010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февраля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2004</a:t>
            </a:r>
            <a:r>
              <a:rPr lang="ru-RU" sz="9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теракт в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Московском 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метро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официальным данным, в результате взрыва погибли 39 человек, ранения получили 134 пассажира.</a:t>
            </a:r>
            <a:endParaRPr lang="ru-RU" sz="1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196752"/>
            <a:ext cx="7776864" cy="54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5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7924800" cy="2376264"/>
          </a:xfrm>
        </p:spPr>
        <p:txBody>
          <a:bodyPr/>
          <a:lstStyle/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i="1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: 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сентября 2004 года террористами был осуществлён захват школы № 1 города Беслана (Северная Осетия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b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течение двух с половиной дней террористы удерживали в здании более 1100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заложников.</a:t>
            </a:r>
            <a:b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в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результате теракта 334 человека, из них 186 детей, были убиты и свыше 800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ранены.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честь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жертв теракта в 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беслане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было установлено множество памятников в разных городах России и мира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12160" y="2437290"/>
            <a:ext cx="2952328" cy="428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53090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0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60" r="42355"/>
          <a:stretch/>
        </p:blipFill>
        <p:spPr bwMode="auto">
          <a:xfrm>
            <a:off x="4572000" y="0"/>
            <a:ext cx="4392488" cy="564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04056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9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95" y="2636912"/>
            <a:ext cx="5638779" cy="394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57768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оказался в заложниках, знай - ты не один. Помни: опытные люди уже спешат к тебе на помощь.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пытайся убежать, вырваться самостоятельно - террористы могут отреагировать агрессивно. Постарайся успокоиться и жди освобождения.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Настройся на долгое ожидание. Специалистам требуется время, чтобы освободить тебя. Они не теряют ни минуты, но должны всё предусмотреть.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Постарайся мысленно отвлечься от происходящего: вспоминай содержание книг, художественных фильмов, мультфильмов, решай в уме задачи. Если веришь в Бога, молись.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Старайся не раздражать террористов: не кричи, не плачь, не возмущайся. Не требуй также немедленного освобождения - это невозможно.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 вступай в споры с террористами, выполняй все их требования. Помни: это вынужденная мера, ты спасаешь себя и окружающих.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Помни, что, возможно, тебе придётся долгое время провести без воды и пищи - экономь свои силы.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Если в помещении душно, постарайся меньше двигаться, чтобы экономнее расходовать кислород.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Если воздуха достаточно, а по зданию передвигаться запрещают, делай нехитрые физические упражнения - напрягай и расслабляй мышцы рук, ног, спины. Не делай резких движений.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Помни: если заложник проводит много времени с террористами, ему может показаться, что они вместе, а весь мир - против них. Это очень опасная ошибка! Знай: в любой ситуации террорист - это преступник, а заложник - его жертва! У них не может быть общих целей!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04961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296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Горизонт</vt:lpstr>
      <vt:lpstr>МЫ ПРОТИВ ТЕРРОРИЗМА!</vt:lpstr>
      <vt:lpstr>Презентация PowerPoint</vt:lpstr>
      <vt:lpstr>11 сентября 2001 год. США. ЗАХВАЧЕННЫЕ террористами «Боинги» врезались в башни  Всемирного Торгового Центра  в Нью-Йорке и в крыло здания Пентагона в Вашингтоне. Погибло 2974 человека(не включая 19 террористов), 24 пропали без вести</vt:lpstr>
      <vt:lpstr>6 февраля 2004г.  теракт в Московском  метро.   По официальным данным, в результате взрыва погибли 39 человек, ранения получили 134 пассажира.</vt:lpstr>
      <vt:lpstr>:       1 сентября 2004 года террористами был осуществлён захват школы № 1 города Беслана (Северная Осетия).     В течение двух с половиной дней террористы удерживали в здании более 1100 заложников.    в результате теракта 334 человека, из них 186 детей, были убиты и свыше 800 ранены.   В честь жертв теракта в  беслане  было установлено множество памятников в разных городах России и мира.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ГОКУ АО «Общеобразовательная школа при учреждениях исполнения наказания» г. Благовещенск               МЫ ПРОТИВ ТЕРРОРИЗМА!</dc:title>
  <dc:creator>User</dc:creator>
  <cp:lastModifiedBy>GRINEVICHds@outlook.com</cp:lastModifiedBy>
  <cp:revision>64</cp:revision>
  <dcterms:created xsi:type="dcterms:W3CDTF">2015-11-22T08:41:39Z</dcterms:created>
  <dcterms:modified xsi:type="dcterms:W3CDTF">2022-03-09T07:32:40Z</dcterms:modified>
</cp:coreProperties>
</file>