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4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6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7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0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1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1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88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2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8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582" y="-645098"/>
            <a:ext cx="9144000" cy="2387600"/>
          </a:xfrm>
        </p:spPr>
        <p:txBody>
          <a:bodyPr/>
          <a:lstStyle/>
          <a:p>
            <a:r>
              <a:rPr lang="ru-RU" b="1" dirty="0" smtClean="0"/>
              <a:t>Правила Дорожного Движения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papik.pro/uploads/posts/2021-09/1630665272_3-papik-pro-p-svetofor-detskii-risunok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58214"/>
            <a:ext cx="2369488" cy="36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7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26" y="299694"/>
            <a:ext cx="10058400" cy="13716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Светофор</a:t>
            </a:r>
            <a:endParaRPr lang="ru-RU" sz="4800" b="1" dirty="0"/>
          </a:p>
        </p:txBody>
      </p:sp>
      <p:pic>
        <p:nvPicPr>
          <p:cNvPr id="2050" name="Picture 2" descr="https://ds02.infourok.ru/uploads/ex/0c06/00011d75-dc94507f/2/img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6" y="2014194"/>
            <a:ext cx="6082046" cy="45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5.infourok.ru/uploads/ex/1309/0010ef70-f244bf93/hello_html_208f0b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11" y="1328394"/>
            <a:ext cx="6115841" cy="52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6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590" y="-383823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Пешеходный переход.</a:t>
            </a:r>
            <a:endParaRPr lang="ru-RU" sz="4800" b="1" dirty="0"/>
          </a:p>
        </p:txBody>
      </p:sp>
      <p:pic>
        <p:nvPicPr>
          <p:cNvPr id="3074" name="Picture 2" descr="https://prezentacii.info/wp-content/uploads/2021/01/6xMT4MXruP3klNBk/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612949"/>
            <a:ext cx="8234999" cy="61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07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044" y="83771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Широкая дорога – это проезжая часть. По ней ездят машины.</a:t>
            </a:r>
            <a:endParaRPr lang="ru-RU" sz="4800" b="1" dirty="0"/>
          </a:p>
        </p:txBody>
      </p:sp>
      <p:pic>
        <p:nvPicPr>
          <p:cNvPr id="4098" name="Picture 2" descr="https://phonoteka.org/uploads/posts/2021-05/1621911962_12-phonoteka_org-p-detskii-fon-s-dorogoi-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3" y="1896704"/>
            <a:ext cx="5873351" cy="330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log.firsttimedriver.com/wp-content/uploads/2015/02/FTD-Blog-2-1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83" y="2209001"/>
            <a:ext cx="5209766" cy="42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76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1" y="-77002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А это узкая дорожка – тротуар, по ней ходят люди.</a:t>
            </a:r>
            <a:endParaRPr lang="ru-RU" sz="4800" b="1" dirty="0"/>
          </a:p>
        </p:txBody>
      </p:sp>
      <p:pic>
        <p:nvPicPr>
          <p:cNvPr id="5122" name="Picture 2" descr="https://ds04.infourok.ru/uploads/ex/002c/000aae8b-f5867154/hello_html_6421d89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4" y="2747493"/>
            <a:ext cx="5242982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04.infourok.ru/uploads/ex/055b/0007cd8a-491f6b0c/img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91" y="1531702"/>
            <a:ext cx="5824221" cy="436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85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543" y="4309103"/>
            <a:ext cx="8468619" cy="11431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фон про светофор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116" y="6279749"/>
            <a:ext cx="487363" cy="487362"/>
          </a:xfrm>
        </p:spPr>
      </p:pic>
      <p:pic>
        <p:nvPicPr>
          <p:cNvPr id="1026" name="Picture 2" descr="https://static.wixstatic.com/media/adc23a_c4edb402116f43b780c4b907946cff76~mv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13" y="286378"/>
            <a:ext cx="4608350" cy="657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0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31</Words>
  <Application>Microsoft Office PowerPoint</Application>
  <PresentationFormat>Широкоэкранный</PresentationFormat>
  <Paragraphs>5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Правила Дорожного Движения</vt:lpstr>
      <vt:lpstr>Светофор</vt:lpstr>
      <vt:lpstr>Пешеходный переход.</vt:lpstr>
      <vt:lpstr>Широкая дорога – это проезжая часть. По ней ездят машины.</vt:lpstr>
      <vt:lpstr>А это узкая дорожка – тротуар, по ней ходят люди.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Дорожного Движения</dc:title>
  <dc:creator>GRINEVICHds@outlook.com</dc:creator>
  <cp:lastModifiedBy>GRINEVICHds@outlook.com</cp:lastModifiedBy>
  <cp:revision>7</cp:revision>
  <dcterms:created xsi:type="dcterms:W3CDTF">2022-02-04T07:07:52Z</dcterms:created>
  <dcterms:modified xsi:type="dcterms:W3CDTF">2022-02-09T04:17:44Z</dcterms:modified>
</cp:coreProperties>
</file>