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2" y="5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2AED8E5B-0D98-4FE1-9B26-D1041E3A89F9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59CD-DA3A-463F-AFEF-A68838A6859B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A925-E007-46C2-84AB-35EE10DCAD39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2DCB-466C-4061-8D51-D3254DD77FA1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642357F-39F6-401C-9FF8-3072724998F3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B09B-D413-414E-B13F-B1984CD8FF65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992-55E7-4B2D-A6F1-8C9243CBFE1B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10-BAA6-4256-A2E5-BB66A47D2616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892-3343-4E4E-B81B-70A099359AD2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2F85-D33A-46AF-9088-5A7400C1018E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EB3A624-F501-46A9-B8CA-4949E24E27C8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0C4D3C1-679D-44D8-8A9C-D402CE4EF569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600" dirty="0" smtClean="0"/>
              <a:t>Проект </a:t>
            </a:r>
            <a:br>
              <a:rPr lang="ru-RU" sz="6600" dirty="0" smtClean="0"/>
            </a:br>
            <a:r>
              <a:rPr lang="ru-RU" sz="6600" dirty="0" smtClean="0"/>
              <a:t>«Кто в лесу живет?»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/>
              <a:t>Воспитатель: Попова Т.А.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8320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518746"/>
            <a:ext cx="10058400" cy="5516294"/>
          </a:xfrm>
        </p:spPr>
        <p:txBody>
          <a:bodyPr>
            <a:normAutofit/>
          </a:bodyPr>
          <a:lstStyle/>
          <a:p>
            <a:r>
              <a:rPr lang="ru-RU" sz="2000" b="1" dirty="0"/>
              <a:t>Цель проекта:</a:t>
            </a:r>
            <a:r>
              <a:rPr lang="ru-RU" sz="2000" dirty="0"/>
              <a:t> воспитание у детей любви и заботливого отношения к природе, к животным нашего региона, их среде обитания.</a:t>
            </a:r>
          </a:p>
          <a:p>
            <a:r>
              <a:rPr lang="ru-RU" sz="2000" b="1" dirty="0"/>
              <a:t>Задачи проекта:</a:t>
            </a:r>
            <a:endParaRPr lang="ru-RU" sz="2000" dirty="0"/>
          </a:p>
          <a:p>
            <a:r>
              <a:rPr lang="ru-RU" sz="2000" dirty="0" smtClean="0"/>
              <a:t> </a:t>
            </a:r>
            <a:r>
              <a:rPr lang="ru-RU" sz="2000" dirty="0"/>
              <a:t>Образовательная: способствовать углублению и обобщению знаний детей о диких животных, птицах, деревьях; расширять представление о лесе и его обитателях, продолжить знакомить детей с характерными особенностями времен года, повысить речевую активность через использование ИКТ и интеграцию образовательных областей;</a:t>
            </a:r>
          </a:p>
          <a:p>
            <a:r>
              <a:rPr lang="ru-RU" sz="2000" dirty="0" smtClean="0"/>
              <a:t>Развивающая</a:t>
            </a:r>
            <a:r>
              <a:rPr lang="ru-RU" sz="2000" dirty="0"/>
              <a:t>: развивать у детей познавательный интерес к жизни леса и его обитателям; развивать память, умение анализировать, делать выводы, развивать умение слушать друг друга.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Воспитательная: воспитывать интерес у детей к жизни леса, умение вести себя в лесу, воспитывать любовь, бережное отношение к природе, проявлять заботу и внимание ко всему живому, формировать доброжелательность.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1358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307" y="505559"/>
            <a:ext cx="10058400" cy="13716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«Социально-коммуникативное развитие»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85" y="2572655"/>
            <a:ext cx="2905790" cy="217934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2" y="1923449"/>
            <a:ext cx="5067831" cy="38008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631" y="1877159"/>
            <a:ext cx="5129551" cy="3847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4802357" y="1554117"/>
            <a:ext cx="3216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ФЦКМ «Лесные жители»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2340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Художественно-эстетическое развитие</a:t>
            </a:r>
            <a:endParaRPr lang="ru-RU" sz="32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32" y="2014194"/>
            <a:ext cx="5242982" cy="393223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45" y="2014194"/>
            <a:ext cx="5242983" cy="39322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98025" y="1644862"/>
            <a:ext cx="2699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«Морковка для зайки»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660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" r="6825"/>
          <a:stretch/>
        </p:blipFill>
        <p:spPr>
          <a:xfrm rot="16200000">
            <a:off x="1169476" y="2594097"/>
            <a:ext cx="4145990" cy="35131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930" y="2277671"/>
            <a:ext cx="3154680" cy="4206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4770" y="1776601"/>
            <a:ext cx="4652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Аппликация «Бурый мишка»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859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408" y="413539"/>
            <a:ext cx="10058400" cy="13716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«Речевое развитие»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26" y="2102972"/>
            <a:ext cx="2949177" cy="39322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77" y="2014194"/>
            <a:ext cx="3015761" cy="40210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6538" y="1600473"/>
            <a:ext cx="2919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Д/И «Чей детёныш»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343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родителями.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5251" y="2425634"/>
            <a:ext cx="2949177" cy="39322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6046" y="1688856"/>
            <a:ext cx="3666517" cy="48886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63290" y="1787736"/>
            <a:ext cx="595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Книжка-малышка «Дикие животные нашего края»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92598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373545"/>
      </a:dk2>
      <a:lt2>
        <a:srgbClr val="BCD0E0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6793CD"/>
      </a:accent6>
      <a:hlink>
        <a:srgbClr val="6B9F25"/>
      </a:hlink>
      <a:folHlink>
        <a:srgbClr val="9F6715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73</TotalTime>
  <Words>50</Words>
  <Application>Microsoft Office PowerPoint</Application>
  <PresentationFormat>Широкоэкранный</PresentationFormat>
  <Paragraphs>16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Century Gothic</vt:lpstr>
      <vt:lpstr>Савон</vt:lpstr>
      <vt:lpstr>Проект  «Кто в лесу живет?»</vt:lpstr>
      <vt:lpstr>Презентация PowerPoint</vt:lpstr>
      <vt:lpstr>«Социально-коммуникативное развитие»</vt:lpstr>
      <vt:lpstr>Художественно-эстетическое развитие</vt:lpstr>
      <vt:lpstr>Презентация PowerPoint</vt:lpstr>
      <vt:lpstr>«Речевое развитие»</vt:lpstr>
      <vt:lpstr>Работа с родителями.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«Кто в лесу живет?»</dc:title>
  <dc:creator>GRINEVICHds@outlook.com</dc:creator>
  <cp:lastModifiedBy>GRINEVICHds@outlook.com</cp:lastModifiedBy>
  <cp:revision>5</cp:revision>
  <dcterms:created xsi:type="dcterms:W3CDTF">2023-11-08T09:02:45Z</dcterms:created>
  <dcterms:modified xsi:type="dcterms:W3CDTF">2023-11-21T06:48:33Z</dcterms:modified>
</cp:coreProperties>
</file>