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08" r:id="rId4"/>
    <p:sldId id="271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5" r:id="rId22"/>
    <p:sldId id="298" r:id="rId23"/>
    <p:sldId id="304" r:id="rId24"/>
    <p:sldId id="299" r:id="rId25"/>
    <p:sldId id="307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35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055A2E-8BAA-4BBD-82D9-8C31BF597065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A23F64-7E54-4E06-8A57-7D7C817F7A1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emf"/><Relationship Id="rId10" Type="http://schemas.openxmlformats.org/officeDocument/2006/relationships/image" Target="../media/image9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8206680" cy="30963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Конспект музыкального занятия в подготовительной  группе.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Тема: «Знакомство с музыкальными нотами»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Автор: Вальтер Мария Владимировна -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музыкальный  руководитель МКДОУ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Сухобузимский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детский сад № 3».</a:t>
            </a: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2400" u="sng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«Конспект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занятия».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Нота «РЕ»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Нотка спряталась в норе,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Под первой линеечкой.</a:t>
            </a:r>
          </a:p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Пропевается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педагогом, ребятами ставиться на нотный стан)</a:t>
            </a:r>
          </a:p>
          <a:p>
            <a:pPr algn="ctr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2258483"/>
            <a:ext cx="5111750" cy="3407833"/>
          </a:xfrm>
          <a:prstGeom prst="rect">
            <a:avLst/>
          </a:prstGeom>
          <a:noFill/>
        </p:spPr>
      </p:pic>
      <p:sp>
        <p:nvSpPr>
          <p:cNvPr id="9" name="Рисунок 6"/>
          <p:cNvSpPr txBox="1">
            <a:spLocks/>
          </p:cNvSpPr>
          <p:nvPr/>
        </p:nvSpPr>
        <p:spPr>
          <a:xfrm>
            <a:off x="1763688" y="764704"/>
            <a:ext cx="5486400" cy="4114800"/>
          </a:xfrm>
          <a:prstGeom prst="rect">
            <a:avLst/>
          </a:prstGeom>
        </p:spPr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Нота «МИ»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линейке первой – «ми»!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Музыканты знают это!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Вот теперь и ты пойми: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Нот других со мною нету!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52016" y="2160873"/>
            <a:ext cx="5839968" cy="3938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2288" y="4509120"/>
            <a:ext cx="5486400" cy="8582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Нота «фа»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лесу кричит сова.</a:t>
            </a:r>
          </a:p>
          <a:p>
            <a:pPr algn="ctr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(Нотка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пропевается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, ставиться на  нотный стан)</a:t>
            </a:r>
          </a:p>
        </p:txBody>
      </p:sp>
      <p:pic>
        <p:nvPicPr>
          <p:cNvPr id="9" name="Picture 2" descr="f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32" r="5532"/>
          <a:stretch>
            <a:fillRect/>
          </a:stretch>
        </p:blipFill>
        <p:spPr bwMode="auto">
          <a:xfrm>
            <a:off x="2987824" y="188640"/>
            <a:ext cx="5544616" cy="36277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/>
                <a:ea typeface="Calibri"/>
                <a:cs typeface="Times New Roman"/>
              </a:rPr>
              <a:t>Нота «СОЛЬ»</a:t>
            </a:r>
            <a:r>
              <a:rPr lang="ru-RU" sz="2400" dirty="0" smtClean="0">
                <a:ea typeface="Calibri"/>
                <a:cs typeface="Times New Roman"/>
              </a:rPr>
              <a:t/>
            </a:r>
            <a:br>
              <a:rPr lang="ru-RU" sz="2400" dirty="0" smtClean="0"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второй линейке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Нотой «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соль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зовут меня.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so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980728"/>
            <a:ext cx="5111750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Нота  «ЛЯ»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539552" y="1412776"/>
            <a:ext cx="3008313" cy="4691063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«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ЛЯ» – «ЛЯ»  - запела вся земля!</a:t>
            </a:r>
          </a:p>
          <a:p>
            <a:pPr algn="ctr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Пропевается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, ставиться на нотный стан)</a:t>
            </a:r>
          </a:p>
          <a:p>
            <a:endParaRPr lang="ru-RU" sz="3600" dirty="0"/>
          </a:p>
        </p:txBody>
      </p:sp>
      <p:pic>
        <p:nvPicPr>
          <p:cNvPr id="8" name="Picture 2" descr="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2245254"/>
            <a:ext cx="5111750" cy="34342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Нота «СИ»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Нота «СИ»! Я – тоньше всех,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Вот и забралась наверх.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Я живу над «ЛЯ » и «соль»,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Третья линеечка – адрес мой!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 descr="d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5853113" cy="4668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пяти линейках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Весело и дружно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Ноты все живут.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До, ре, ми, фа, соль, ля, си, - вот  как их зовут!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u="sng" dirty="0" smtClean="0">
                <a:latin typeface="Times New Roman" pitchFamily="18" charset="0"/>
                <a:cs typeface="Times New Roman" pitchFamily="18" charset="0"/>
              </a:rPr>
              <a:t>Пение «Гамма»</a:t>
            </a:r>
            <a:endParaRPr lang="ru-RU" sz="4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24894"/>
            <a:ext cx="7992888" cy="40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9289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Вот теперь все нотки в сборе,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Значит,  петь сумеем вскоре!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 лесенке - 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чудесенке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Так легко вверх, вниз  шагать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Ноты нужно изучать,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Чтобы спеть нам песенку!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Пение песенки: «ВЕСЕЛЫЕ НОТЫ  »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6" descr="белень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20888"/>
            <a:ext cx="2298700" cy="2417762"/>
          </a:xfrm>
          <a:prstGeom prst="rect">
            <a:avLst/>
          </a:prstGeom>
          <a:noFill/>
        </p:spPr>
      </p:pic>
      <p:pic>
        <p:nvPicPr>
          <p:cNvPr id="6" name="Picture 13" descr="чернень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9885">
            <a:off x="824930" y="2400807"/>
            <a:ext cx="2149475" cy="2303462"/>
          </a:xfrm>
          <a:prstGeom prst="rect">
            <a:avLst/>
          </a:prstGeom>
          <a:noFill/>
        </p:spPr>
      </p:pic>
      <p:pic>
        <p:nvPicPr>
          <p:cNvPr id="5122" name="Picture 2" descr="C:\Users\User\Desktop\ИГРЫ С ДВИЖЕНИЯМИ 22г\4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5163"/>
            <a:ext cx="835292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-4.07407E-6 L -0.22466 -0.0291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1" presetClass="path" presetSubtype="0" repeatCount="200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1224 -0.19699 C -0.12657 -0.20254 -0.14115 -0.20763 -0.14618 -0.20763 C -0.1783 -0.20763 -0.21129 -0.12291 -0.21129 -0.03819 C -0.21129 -0.08101 -0.22778 -0.12291 -0.24341 -0.12291 C -0.2599 -0.12291 -0.27553 -0.08055 -0.27553 -0.03819 C -0.27553 -0.05949 -0.28368 -0.08101 -0.29202 -0.08101 C -0.30035 -0.08101 -0.30851 -0.05995 -0.30851 -0.03819 C -0.30851 -0.0493 -0.31268 -0.05949 -0.31684 -0.05949 C -0.32084 -0.05949 -0.325 -0.04861 -0.325 -0.03819 C -0.325 -0.04375 -0.32726 -0.0493 -0.32917 -0.0493 C -0.33021 -0.0493 -0.33334 -0.04375 -0.33334 -0.03819 C -0.33334 -0.04097 -0.33438 -0.04375 -0.33542 -0.04375 C -0.33542 -0.04444 -0.3375 -0.04097 -0.3375 -0.03819 C -0.3375 -0.03981 -0.3375 -0.04097 -0.33872 -0.04097 C -0.33872 -0.04051 -0.33976 -0.03958 -0.33976 -0.03819 C -0.33976 -0.03912 -0.33976 -0.03981 -0.33976 -0.04051 C -0.3408 -0.04051 -0.3408 -0.03958 -0.3408 -0.03912 C -0.34184 -0.03912 -0.34184 -0.03958 -0.34184 -0.04051 C -0.34289 -0.04051 -0.34289 -0.03958 -0.34289 -0.03912 " pathEditMode="relative" rAng="0" ptsTypes="fffffffffffffffffff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882 -0.10254 L -0.49237 0.288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7" presetClass="entr" presetSubtype="8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1094 0.02129 L 0.30782 0.031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54" presetClass="path" presetSubtype="0" repeatCount="2000" accel="50000" decel="50000" fill="hold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4792 -0.07685 C 0.05261 -0.08056 0.07014 -0.0838 0.07622 -0.0838 C 0.11528 -0.0838 0.15539 -0.02639 0.15539 0.03171 C 0.15539 0.00208 0.17535 -0.02639 0.19427 -0.02639 C 0.21441 -0.02639 0.23334 0.00254 0.23334 0.03171 C 0.23334 0.0169 0.24341 0.00208 0.25348 0.00208 C 0.26337 0.00208 0.27344 0.01643 0.27344 0.03171 C 0.27344 0.02407 0.27848 0.0169 0.28334 0.0169 C 0.28855 0.0169 0.29341 0.0243 0.29341 0.03171 C 0.29341 0.02754 0.29618 0.02407 0.29844 0.02407 C 0.29983 0.02407 0.30365 0.02754 0.30365 0.03171 C 0.30365 0.0294 0.30469 0.02754 0.30608 0.02754 C 0.30608 0.02801 0.30868 0.0294 0.30868 0.03171 C 0.30868 0.03009 0.30868 0.0294 0.31007 0.0294 C 0.31007 0.02986 0.31146 0.03032 0.31146 0.03171 C 0.31146 0.03078 0.31146 0.03009 0.31146 0.02986 C 0.31268 0.02986 0.31268 0.03032 0.31268 0.03078 C 0.31407 0.03078 0.31407 0.03032 0.31407 0.02986 C 0.31563 0.02986 0.31563 0.03032 0.31563 0.03078 " pathEditMode="relative" rAng="0" ptsTypes="fffffffffffffffffff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5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7379 0.00023 L 0.17379 0.333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300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Сейчас ноты приглашают вас в музыкальный магазин, где продаются  музыкальные инструменты. Это магазин необыкновенный, чтобы сделать покупку необходимо правильно простучать ритм.</a:t>
            </a:r>
            <a:b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Игра «Повтори за мной» </a:t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первым инструментом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мы покупаем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Гитару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uita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72284" y="3215301"/>
            <a:ext cx="2932715" cy="41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331236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 ней играют вот так</a:t>
            </a:r>
            <a:endParaRPr lang="ru-RU" dirty="0"/>
          </a:p>
        </p:txBody>
      </p:sp>
    </p:spTree>
  </p:cSld>
  <p:clrMapOvr>
    <a:masterClrMapping/>
  </p:clrMapOvr>
  <p:transition spd="slow" advClick="0" advTm="18000">
    <p:sndAc>
      <p:stSnd>
        <p:snd r:embed="rId2" name="Гитара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Цель занятия: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Формировать знания  детей о музыкальной грамоте.</a:t>
            </a: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 Закрепить названия музыкальных инструментов.</a:t>
            </a: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 Развивать музыкальные способности посредством исполнения песен, танцев, игры на музыкальных инструментах. </a:t>
            </a: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Воспитывать любовь к музыке.</a:t>
            </a:r>
            <a:endParaRPr lang="ru-RU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Пианино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Picture 4" descr="Piano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20888"/>
            <a:ext cx="3963888" cy="366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INSTR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3600400" cy="21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КОЛОКОЛЬЧИКИ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Безимени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243" y="1935163"/>
            <a:ext cx="7535514" cy="4389437"/>
          </a:xfrm>
          <a:prstGeom prst="rect">
            <a:avLst/>
          </a:prstGeom>
          <a:noFill/>
          <a:ln w="76200" cap="rnd">
            <a:solidFill>
              <a:srgbClr val="003399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ФЛЕЙТА</a:t>
            </a:r>
            <a:endParaRPr lang="ru-RU" dirty="0"/>
          </a:p>
        </p:txBody>
      </p:sp>
      <p:pic>
        <p:nvPicPr>
          <p:cNvPr id="5" name="Picture 4" descr="Flu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348880"/>
            <a:ext cx="254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EN001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Кто пишет исполняет музыку ?</a:t>
            </a:r>
            <a:br>
              <a:rPr lang="ru-RU" sz="2400" dirty="0" smtClean="0"/>
            </a:br>
            <a:r>
              <a:rPr lang="ru-RU" sz="2400" dirty="0" smtClean="0"/>
              <a:t>(композитор)</a:t>
            </a:r>
            <a:br>
              <a:rPr lang="ru-RU" sz="2400" dirty="0" smtClean="0"/>
            </a:br>
            <a:r>
              <a:rPr lang="ru-RU" sz="2400" dirty="0" smtClean="0"/>
              <a:t>Знакомство детей с выставкой портретов композиторов </a:t>
            </a:r>
            <a:endParaRPr lang="ru-RU" sz="2400" dirty="0"/>
          </a:p>
        </p:txBody>
      </p:sp>
      <p:pic>
        <p:nvPicPr>
          <p:cNvPr id="6146" name="Picture 2" descr="C:\Users\User\Desktop\ИГРЫ С ДВИЖЕНИЯМИ 22г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935163"/>
            <a:ext cx="748883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87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Вот мы с вами и побывали в стране, где живут ноты. Нотки очень любят свой родной город, в котором живут</a:t>
            </a:r>
            <a:endParaRPr lang="ru-RU" sz="2400" dirty="0"/>
          </a:p>
        </p:txBody>
      </p:sp>
      <p:pic>
        <p:nvPicPr>
          <p:cNvPr id="23554" name="Picture 2" descr="C:\Users\Надежда\Downloads\новый гор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35163"/>
            <a:ext cx="7128792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4617B"/>
                </a:solidFill>
              </a:rPr>
              <a:t>Ребята мы с вами прослушали музыку , хочу вас попросить </a:t>
            </a:r>
            <a:r>
              <a:rPr lang="ru-RU" sz="2800" dirty="0" smtClean="0">
                <a:solidFill>
                  <a:srgbClr val="04617B"/>
                </a:solidFill>
              </a:rPr>
              <a:t>! Что </a:t>
            </a:r>
            <a:r>
              <a:rPr lang="ru-RU" sz="2800" dirty="0">
                <a:solidFill>
                  <a:srgbClr val="04617B"/>
                </a:solidFill>
              </a:rPr>
              <a:t>вам видится , когда вы слушаете это музыкальное произведение? Прослушайте еще раз и дома нарисуете . </a:t>
            </a:r>
            <a:br>
              <a:rPr lang="ru-RU" sz="2800" dirty="0">
                <a:solidFill>
                  <a:srgbClr val="04617B"/>
                </a:solidFill>
              </a:rPr>
            </a:br>
            <a:endParaRPr lang="ru-RU" dirty="0"/>
          </a:p>
        </p:txBody>
      </p:sp>
      <p:pic>
        <p:nvPicPr>
          <p:cNvPr id="7170" name="Picture 2" descr="C:\Users\User\Desktop\ИГРЫ МУЗ СОПРОВОЖД\=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5163"/>
            <a:ext cx="727280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05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05800" cy="5832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Ребята,  наше путешествие подошло к концу, нам пора возвращаться в детский сад. Я хочу вам пожелать, любите музыку, дружите с ней. Пусть музыка будет вашим </a:t>
            </a:r>
            <a:r>
              <a:rPr lang="ru-RU" sz="3100" dirty="0" smtClean="0"/>
              <a:t>другом</a:t>
            </a:r>
            <a:r>
              <a:rPr lang="ru-RU" sz="3100" dirty="0"/>
              <a:t>!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Добрых </a:t>
            </a:r>
            <a:r>
              <a:rPr lang="ru-RU" sz="3100" dirty="0" smtClean="0"/>
              <a:t>вам встреч с музыкой! Пусть в вашей душе звучит маленький колокольчик, звук, который дарит вам тепло и радость окружающим!</a:t>
            </a:r>
            <a:br>
              <a:rPr lang="ru-RU" sz="31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i="1" dirty="0" smtClean="0"/>
              <a:t>( </a:t>
            </a:r>
            <a:r>
              <a:rPr lang="ru-RU" sz="2200" i="1" dirty="0" smtClean="0"/>
              <a:t>Под музыку дети уходят из зала</a:t>
            </a:r>
            <a:r>
              <a:rPr lang="ru-RU" sz="2700" i="1" dirty="0" smtClean="0"/>
              <a:t>)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C:\Users\Надежда\Downloads\нОТ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2159000" cy="2286000"/>
          </a:xfrm>
          <a:prstGeom prst="rect">
            <a:avLst/>
          </a:prstGeom>
          <a:noFill/>
        </p:spPr>
      </p:pic>
      <p:pic>
        <p:nvPicPr>
          <p:cNvPr id="26627" name="Picture 3" descr="C:\Users\Надежда\Downloads\нОТ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572000"/>
            <a:ext cx="2159000" cy="228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, предлагаю вам совершить путешествие в страну музыкальных звуков!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сначала нужно ответить на вопросы 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отвечаете правильно , то сразу попадаете в страну музыкальных звуков!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ИГРЫ С ДВИЖЕНИЯМИ 22г\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42493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9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Кто такой музыкант? </a:t>
            </a:r>
            <a:br>
              <a:rPr lang="ru-RU" sz="2000" b="1" dirty="0" smtClean="0"/>
            </a:br>
            <a:r>
              <a:rPr lang="ru-RU" sz="2000" b="1" dirty="0" smtClean="0"/>
              <a:t> Для кого исполняет свои произведения музыкант? (для слушателей)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44903" y="1935163"/>
            <a:ext cx="405419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Rectangle 72"/>
          <p:cNvSpPr>
            <a:spLocks noChangeArrowheads="1"/>
          </p:cNvSpPr>
          <p:nvPr/>
        </p:nvSpPr>
        <p:spPr bwMode="auto">
          <a:xfrm>
            <a:off x="0" y="2780928"/>
            <a:ext cx="9144000" cy="4077072"/>
          </a:xfrm>
          <a:prstGeom prst="rect">
            <a:avLst/>
          </a:prstGeom>
          <a:gradFill rotWithShape="1">
            <a:gsLst>
              <a:gs pos="0">
                <a:srgbClr val="99FF66">
                  <a:gamma/>
                  <a:shade val="46275"/>
                  <a:invGamma/>
                </a:srgbClr>
              </a:gs>
              <a:gs pos="100000">
                <a:srgbClr val="99FF66"/>
              </a:gs>
            </a:gsLst>
            <a:lin ang="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3" name="Rectangle 71"/>
          <p:cNvSpPr>
            <a:spLocks noChangeArrowheads="1"/>
          </p:cNvSpPr>
          <p:nvPr/>
        </p:nvSpPr>
        <p:spPr bwMode="auto">
          <a:xfrm>
            <a:off x="0" y="0"/>
            <a:ext cx="9144000" cy="2780928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6773863" y="2001838"/>
            <a:ext cx="1149350" cy="776287"/>
            <a:chOff x="3489" y="5009"/>
            <a:chExt cx="7533" cy="7351"/>
          </a:xfrm>
        </p:grpSpPr>
        <p:sp>
          <p:nvSpPr>
            <p:cNvPr id="3146" name="Freeform 74"/>
            <p:cNvSpPr>
              <a:spLocks/>
            </p:cNvSpPr>
            <p:nvPr/>
          </p:nvSpPr>
          <p:spPr bwMode="auto">
            <a:xfrm>
              <a:off x="6476" y="6170"/>
              <a:ext cx="4546" cy="6190"/>
            </a:xfrm>
            <a:custGeom>
              <a:avLst/>
              <a:gdLst/>
              <a:ahLst/>
              <a:cxnLst>
                <a:cxn ang="0">
                  <a:pos x="221" y="517"/>
                </a:cxn>
                <a:cxn ang="0">
                  <a:pos x="358" y="473"/>
                </a:cxn>
                <a:cxn ang="0">
                  <a:pos x="280" y="454"/>
                </a:cxn>
                <a:cxn ang="0">
                  <a:pos x="365" y="435"/>
                </a:cxn>
                <a:cxn ang="0">
                  <a:pos x="328" y="416"/>
                </a:cxn>
                <a:cxn ang="0">
                  <a:pos x="326" y="408"/>
                </a:cxn>
                <a:cxn ang="0">
                  <a:pos x="266" y="389"/>
                </a:cxn>
                <a:cxn ang="0">
                  <a:pos x="281" y="378"/>
                </a:cxn>
                <a:cxn ang="0">
                  <a:pos x="345" y="383"/>
                </a:cxn>
                <a:cxn ang="0">
                  <a:pos x="379" y="371"/>
                </a:cxn>
                <a:cxn ang="0">
                  <a:pos x="341" y="341"/>
                </a:cxn>
                <a:cxn ang="0">
                  <a:pos x="241" y="272"/>
                </a:cxn>
                <a:cxn ang="0">
                  <a:pos x="305" y="281"/>
                </a:cxn>
                <a:cxn ang="0">
                  <a:pos x="270" y="239"/>
                </a:cxn>
                <a:cxn ang="0">
                  <a:pos x="277" y="213"/>
                </a:cxn>
                <a:cxn ang="0">
                  <a:pos x="268" y="189"/>
                </a:cxn>
                <a:cxn ang="0">
                  <a:pos x="287" y="162"/>
                </a:cxn>
                <a:cxn ang="0">
                  <a:pos x="92" y="162"/>
                </a:cxn>
                <a:cxn ang="0">
                  <a:pos x="111" y="189"/>
                </a:cxn>
                <a:cxn ang="0">
                  <a:pos x="102" y="213"/>
                </a:cxn>
                <a:cxn ang="0">
                  <a:pos x="109" y="239"/>
                </a:cxn>
                <a:cxn ang="0">
                  <a:pos x="74" y="281"/>
                </a:cxn>
                <a:cxn ang="0">
                  <a:pos x="138" y="272"/>
                </a:cxn>
                <a:cxn ang="0">
                  <a:pos x="37" y="341"/>
                </a:cxn>
                <a:cxn ang="0">
                  <a:pos x="0" y="371"/>
                </a:cxn>
                <a:cxn ang="0">
                  <a:pos x="34" y="383"/>
                </a:cxn>
                <a:cxn ang="0">
                  <a:pos x="97" y="378"/>
                </a:cxn>
                <a:cxn ang="0">
                  <a:pos x="113" y="389"/>
                </a:cxn>
                <a:cxn ang="0">
                  <a:pos x="53" y="408"/>
                </a:cxn>
                <a:cxn ang="0">
                  <a:pos x="51" y="416"/>
                </a:cxn>
                <a:cxn ang="0">
                  <a:pos x="14" y="435"/>
                </a:cxn>
                <a:cxn ang="0">
                  <a:pos x="99" y="454"/>
                </a:cxn>
                <a:cxn ang="0">
                  <a:pos x="21" y="473"/>
                </a:cxn>
                <a:cxn ang="0">
                  <a:pos x="157" y="517"/>
                </a:cxn>
              </a:cxnLst>
              <a:rect l="0" t="0" r="r" b="b"/>
              <a:pathLst>
                <a:path w="379" h="517">
                  <a:moveTo>
                    <a:pt x="189" y="517"/>
                  </a:moveTo>
                  <a:lnTo>
                    <a:pt x="221" y="517"/>
                  </a:lnTo>
                  <a:lnTo>
                    <a:pt x="220" y="480"/>
                  </a:lnTo>
                  <a:cubicBezTo>
                    <a:pt x="284" y="497"/>
                    <a:pt x="310" y="495"/>
                    <a:pt x="358" y="473"/>
                  </a:cubicBezTo>
                  <a:cubicBezTo>
                    <a:pt x="315" y="467"/>
                    <a:pt x="262" y="479"/>
                    <a:pt x="213" y="430"/>
                  </a:cubicBezTo>
                  <a:cubicBezTo>
                    <a:pt x="227" y="431"/>
                    <a:pt x="263" y="454"/>
                    <a:pt x="280" y="454"/>
                  </a:cubicBezTo>
                  <a:cubicBezTo>
                    <a:pt x="274" y="447"/>
                    <a:pt x="300" y="449"/>
                    <a:pt x="305" y="449"/>
                  </a:cubicBezTo>
                  <a:cubicBezTo>
                    <a:pt x="326" y="449"/>
                    <a:pt x="345" y="443"/>
                    <a:pt x="365" y="435"/>
                  </a:cubicBezTo>
                  <a:cubicBezTo>
                    <a:pt x="343" y="435"/>
                    <a:pt x="370" y="416"/>
                    <a:pt x="370" y="406"/>
                  </a:cubicBezTo>
                  <a:cubicBezTo>
                    <a:pt x="364" y="413"/>
                    <a:pt x="336" y="420"/>
                    <a:pt x="328" y="416"/>
                  </a:cubicBezTo>
                  <a:cubicBezTo>
                    <a:pt x="324" y="418"/>
                    <a:pt x="322" y="416"/>
                    <a:pt x="319" y="415"/>
                  </a:cubicBezTo>
                  <a:lnTo>
                    <a:pt x="326" y="408"/>
                  </a:lnTo>
                  <a:cubicBezTo>
                    <a:pt x="298" y="410"/>
                    <a:pt x="283" y="407"/>
                    <a:pt x="252" y="397"/>
                  </a:cubicBezTo>
                  <a:cubicBezTo>
                    <a:pt x="256" y="394"/>
                    <a:pt x="263" y="392"/>
                    <a:pt x="266" y="389"/>
                  </a:cubicBezTo>
                  <a:cubicBezTo>
                    <a:pt x="257" y="385"/>
                    <a:pt x="236" y="377"/>
                    <a:pt x="243" y="354"/>
                  </a:cubicBezTo>
                  <a:cubicBezTo>
                    <a:pt x="251" y="360"/>
                    <a:pt x="275" y="378"/>
                    <a:pt x="281" y="378"/>
                  </a:cubicBezTo>
                  <a:cubicBezTo>
                    <a:pt x="281" y="373"/>
                    <a:pt x="278" y="370"/>
                    <a:pt x="280" y="364"/>
                  </a:cubicBezTo>
                  <a:cubicBezTo>
                    <a:pt x="295" y="380"/>
                    <a:pt x="322" y="383"/>
                    <a:pt x="345" y="383"/>
                  </a:cubicBezTo>
                  <a:cubicBezTo>
                    <a:pt x="343" y="382"/>
                    <a:pt x="339" y="378"/>
                    <a:pt x="339" y="377"/>
                  </a:cubicBezTo>
                  <a:cubicBezTo>
                    <a:pt x="350" y="371"/>
                    <a:pt x="367" y="371"/>
                    <a:pt x="379" y="371"/>
                  </a:cubicBezTo>
                  <a:cubicBezTo>
                    <a:pt x="372" y="371"/>
                    <a:pt x="326" y="359"/>
                    <a:pt x="312" y="348"/>
                  </a:cubicBezTo>
                  <a:cubicBezTo>
                    <a:pt x="322" y="348"/>
                    <a:pt x="334" y="344"/>
                    <a:pt x="341" y="341"/>
                  </a:cubicBezTo>
                  <a:cubicBezTo>
                    <a:pt x="319" y="341"/>
                    <a:pt x="288" y="325"/>
                    <a:pt x="273" y="309"/>
                  </a:cubicBezTo>
                  <a:cubicBezTo>
                    <a:pt x="265" y="301"/>
                    <a:pt x="250" y="288"/>
                    <a:pt x="241" y="272"/>
                  </a:cubicBezTo>
                  <a:cubicBezTo>
                    <a:pt x="290" y="299"/>
                    <a:pt x="301" y="309"/>
                    <a:pt x="361" y="309"/>
                  </a:cubicBezTo>
                  <a:cubicBezTo>
                    <a:pt x="355" y="306"/>
                    <a:pt x="316" y="291"/>
                    <a:pt x="305" y="281"/>
                  </a:cubicBezTo>
                  <a:cubicBezTo>
                    <a:pt x="300" y="277"/>
                    <a:pt x="304" y="275"/>
                    <a:pt x="312" y="275"/>
                  </a:cubicBezTo>
                  <a:cubicBezTo>
                    <a:pt x="301" y="266"/>
                    <a:pt x="276" y="246"/>
                    <a:pt x="270" y="239"/>
                  </a:cubicBezTo>
                  <a:cubicBezTo>
                    <a:pt x="275" y="237"/>
                    <a:pt x="295" y="246"/>
                    <a:pt x="314" y="242"/>
                  </a:cubicBezTo>
                  <a:cubicBezTo>
                    <a:pt x="314" y="241"/>
                    <a:pt x="281" y="225"/>
                    <a:pt x="277" y="213"/>
                  </a:cubicBezTo>
                  <a:cubicBezTo>
                    <a:pt x="286" y="213"/>
                    <a:pt x="287" y="211"/>
                    <a:pt x="300" y="208"/>
                  </a:cubicBezTo>
                  <a:lnTo>
                    <a:pt x="268" y="189"/>
                  </a:lnTo>
                  <a:cubicBezTo>
                    <a:pt x="256" y="182"/>
                    <a:pt x="213" y="150"/>
                    <a:pt x="221" y="132"/>
                  </a:cubicBezTo>
                  <a:cubicBezTo>
                    <a:pt x="240" y="151"/>
                    <a:pt x="259" y="162"/>
                    <a:pt x="287" y="162"/>
                  </a:cubicBezTo>
                  <a:cubicBezTo>
                    <a:pt x="240" y="124"/>
                    <a:pt x="195" y="52"/>
                    <a:pt x="189" y="0"/>
                  </a:cubicBezTo>
                  <a:cubicBezTo>
                    <a:pt x="184" y="52"/>
                    <a:pt x="139" y="124"/>
                    <a:pt x="92" y="162"/>
                  </a:cubicBezTo>
                  <a:cubicBezTo>
                    <a:pt x="120" y="162"/>
                    <a:pt x="139" y="151"/>
                    <a:pt x="157" y="132"/>
                  </a:cubicBezTo>
                  <a:cubicBezTo>
                    <a:pt x="165" y="150"/>
                    <a:pt x="123" y="182"/>
                    <a:pt x="111" y="189"/>
                  </a:cubicBezTo>
                  <a:lnTo>
                    <a:pt x="79" y="208"/>
                  </a:lnTo>
                  <a:cubicBezTo>
                    <a:pt x="92" y="211"/>
                    <a:pt x="93" y="213"/>
                    <a:pt x="102" y="213"/>
                  </a:cubicBezTo>
                  <a:cubicBezTo>
                    <a:pt x="97" y="225"/>
                    <a:pt x="65" y="241"/>
                    <a:pt x="65" y="242"/>
                  </a:cubicBezTo>
                  <a:cubicBezTo>
                    <a:pt x="84" y="246"/>
                    <a:pt x="104" y="237"/>
                    <a:pt x="109" y="239"/>
                  </a:cubicBezTo>
                  <a:cubicBezTo>
                    <a:pt x="102" y="246"/>
                    <a:pt x="78" y="266"/>
                    <a:pt x="67" y="275"/>
                  </a:cubicBezTo>
                  <a:cubicBezTo>
                    <a:pt x="75" y="275"/>
                    <a:pt x="79" y="277"/>
                    <a:pt x="74" y="281"/>
                  </a:cubicBezTo>
                  <a:cubicBezTo>
                    <a:pt x="62" y="291"/>
                    <a:pt x="24" y="306"/>
                    <a:pt x="17" y="309"/>
                  </a:cubicBezTo>
                  <a:cubicBezTo>
                    <a:pt x="78" y="309"/>
                    <a:pt x="88" y="299"/>
                    <a:pt x="138" y="272"/>
                  </a:cubicBezTo>
                  <a:cubicBezTo>
                    <a:pt x="129" y="288"/>
                    <a:pt x="114" y="301"/>
                    <a:pt x="106" y="309"/>
                  </a:cubicBezTo>
                  <a:cubicBezTo>
                    <a:pt x="91" y="325"/>
                    <a:pt x="60" y="341"/>
                    <a:pt x="37" y="341"/>
                  </a:cubicBezTo>
                  <a:cubicBezTo>
                    <a:pt x="45" y="344"/>
                    <a:pt x="57" y="348"/>
                    <a:pt x="67" y="348"/>
                  </a:cubicBezTo>
                  <a:cubicBezTo>
                    <a:pt x="52" y="359"/>
                    <a:pt x="7" y="371"/>
                    <a:pt x="0" y="371"/>
                  </a:cubicBezTo>
                  <a:cubicBezTo>
                    <a:pt x="12" y="371"/>
                    <a:pt x="29" y="371"/>
                    <a:pt x="40" y="377"/>
                  </a:cubicBezTo>
                  <a:cubicBezTo>
                    <a:pt x="40" y="378"/>
                    <a:pt x="36" y="382"/>
                    <a:pt x="34" y="383"/>
                  </a:cubicBezTo>
                  <a:cubicBezTo>
                    <a:pt x="56" y="383"/>
                    <a:pt x="84" y="380"/>
                    <a:pt x="99" y="364"/>
                  </a:cubicBezTo>
                  <a:cubicBezTo>
                    <a:pt x="101" y="370"/>
                    <a:pt x="97" y="373"/>
                    <a:pt x="97" y="378"/>
                  </a:cubicBezTo>
                  <a:cubicBezTo>
                    <a:pt x="104" y="378"/>
                    <a:pt x="128" y="360"/>
                    <a:pt x="135" y="354"/>
                  </a:cubicBezTo>
                  <a:cubicBezTo>
                    <a:pt x="143" y="377"/>
                    <a:pt x="121" y="385"/>
                    <a:pt x="113" y="389"/>
                  </a:cubicBezTo>
                  <a:cubicBezTo>
                    <a:pt x="116" y="392"/>
                    <a:pt x="123" y="394"/>
                    <a:pt x="126" y="397"/>
                  </a:cubicBezTo>
                  <a:cubicBezTo>
                    <a:pt x="96" y="407"/>
                    <a:pt x="81" y="410"/>
                    <a:pt x="53" y="408"/>
                  </a:cubicBezTo>
                  <a:lnTo>
                    <a:pt x="60" y="415"/>
                  </a:lnTo>
                  <a:cubicBezTo>
                    <a:pt x="56" y="416"/>
                    <a:pt x="55" y="418"/>
                    <a:pt x="51" y="416"/>
                  </a:cubicBezTo>
                  <a:cubicBezTo>
                    <a:pt x="43" y="420"/>
                    <a:pt x="15" y="413"/>
                    <a:pt x="9" y="406"/>
                  </a:cubicBezTo>
                  <a:cubicBezTo>
                    <a:pt x="9" y="416"/>
                    <a:pt x="36" y="435"/>
                    <a:pt x="14" y="435"/>
                  </a:cubicBezTo>
                  <a:cubicBezTo>
                    <a:pt x="34" y="443"/>
                    <a:pt x="53" y="449"/>
                    <a:pt x="74" y="449"/>
                  </a:cubicBezTo>
                  <a:cubicBezTo>
                    <a:pt x="79" y="449"/>
                    <a:pt x="105" y="447"/>
                    <a:pt x="99" y="454"/>
                  </a:cubicBezTo>
                  <a:cubicBezTo>
                    <a:pt x="116" y="454"/>
                    <a:pt x="152" y="431"/>
                    <a:pt x="165" y="430"/>
                  </a:cubicBezTo>
                  <a:cubicBezTo>
                    <a:pt x="117" y="479"/>
                    <a:pt x="61" y="467"/>
                    <a:pt x="21" y="473"/>
                  </a:cubicBezTo>
                  <a:cubicBezTo>
                    <a:pt x="58" y="492"/>
                    <a:pt x="94" y="497"/>
                    <a:pt x="159" y="480"/>
                  </a:cubicBezTo>
                  <a:lnTo>
                    <a:pt x="157" y="517"/>
                  </a:lnTo>
                  <a:lnTo>
                    <a:pt x="189" y="517"/>
                  </a:lnTo>
                  <a:close/>
                </a:path>
              </a:pathLst>
            </a:custGeom>
            <a:gradFill rotWithShape="1">
              <a:gsLst>
                <a:gs pos="0">
                  <a:srgbClr val="336600"/>
                </a:gs>
                <a:gs pos="100000">
                  <a:srgbClr val="3366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47" name="Freeform 75"/>
            <p:cNvSpPr>
              <a:spLocks/>
            </p:cNvSpPr>
            <p:nvPr/>
          </p:nvSpPr>
          <p:spPr bwMode="auto">
            <a:xfrm>
              <a:off x="3489" y="5009"/>
              <a:ext cx="3898" cy="6190"/>
            </a:xfrm>
            <a:custGeom>
              <a:avLst/>
              <a:gdLst/>
              <a:ahLst/>
              <a:cxnLst>
                <a:cxn ang="0">
                  <a:pos x="304" y="281"/>
                </a:cxn>
                <a:cxn ang="0">
                  <a:pos x="269" y="238"/>
                </a:cxn>
                <a:cxn ang="0">
                  <a:pos x="277" y="212"/>
                </a:cxn>
                <a:cxn ang="0">
                  <a:pos x="267" y="189"/>
                </a:cxn>
                <a:cxn ang="0">
                  <a:pos x="286" y="161"/>
                </a:cxn>
                <a:cxn ang="0">
                  <a:pos x="92" y="161"/>
                </a:cxn>
                <a:cxn ang="0">
                  <a:pos x="111" y="189"/>
                </a:cxn>
                <a:cxn ang="0">
                  <a:pos x="101" y="212"/>
                </a:cxn>
                <a:cxn ang="0">
                  <a:pos x="109" y="238"/>
                </a:cxn>
                <a:cxn ang="0">
                  <a:pos x="74" y="281"/>
                </a:cxn>
                <a:cxn ang="0">
                  <a:pos x="138" y="271"/>
                </a:cxn>
                <a:cxn ang="0">
                  <a:pos x="37" y="340"/>
                </a:cxn>
                <a:cxn ang="0">
                  <a:pos x="0" y="371"/>
                </a:cxn>
                <a:cxn ang="0">
                  <a:pos x="34" y="383"/>
                </a:cxn>
                <a:cxn ang="0">
                  <a:pos x="97" y="378"/>
                </a:cxn>
                <a:cxn ang="0">
                  <a:pos x="113" y="388"/>
                </a:cxn>
                <a:cxn ang="0">
                  <a:pos x="53" y="407"/>
                </a:cxn>
                <a:cxn ang="0">
                  <a:pos x="51" y="416"/>
                </a:cxn>
                <a:cxn ang="0">
                  <a:pos x="13" y="435"/>
                </a:cxn>
                <a:cxn ang="0">
                  <a:pos x="99" y="453"/>
                </a:cxn>
                <a:cxn ang="0">
                  <a:pos x="21" y="472"/>
                </a:cxn>
                <a:cxn ang="0">
                  <a:pos x="157" y="517"/>
                </a:cxn>
                <a:cxn ang="0">
                  <a:pos x="221" y="517"/>
                </a:cxn>
                <a:cxn ang="0">
                  <a:pos x="272" y="485"/>
                </a:cxn>
                <a:cxn ang="0">
                  <a:pos x="232" y="466"/>
                </a:cxn>
                <a:cxn ang="0">
                  <a:pos x="213" y="429"/>
                </a:cxn>
                <a:cxn ang="0">
                  <a:pos x="275" y="446"/>
                </a:cxn>
                <a:cxn ang="0">
                  <a:pos x="308" y="422"/>
                </a:cxn>
                <a:cxn ang="0">
                  <a:pos x="252" y="409"/>
                </a:cxn>
                <a:cxn ang="0">
                  <a:pos x="252" y="397"/>
                </a:cxn>
                <a:cxn ang="0">
                  <a:pos x="243" y="354"/>
                </a:cxn>
                <a:cxn ang="0">
                  <a:pos x="279" y="364"/>
                </a:cxn>
                <a:cxn ang="0">
                  <a:pos x="317" y="355"/>
                </a:cxn>
                <a:cxn ang="0">
                  <a:pos x="300" y="335"/>
                </a:cxn>
                <a:cxn ang="0">
                  <a:pos x="272" y="309"/>
                </a:cxn>
                <a:cxn ang="0">
                  <a:pos x="316" y="305"/>
                </a:cxn>
              </a:cxnLst>
              <a:rect l="0" t="0" r="r" b="b"/>
              <a:pathLst>
                <a:path w="325" h="517">
                  <a:moveTo>
                    <a:pt x="325" y="293"/>
                  </a:moveTo>
                  <a:cubicBezTo>
                    <a:pt x="317" y="289"/>
                    <a:pt x="308" y="284"/>
                    <a:pt x="304" y="281"/>
                  </a:cubicBezTo>
                  <a:cubicBezTo>
                    <a:pt x="300" y="277"/>
                    <a:pt x="303" y="274"/>
                    <a:pt x="312" y="274"/>
                  </a:cubicBezTo>
                  <a:cubicBezTo>
                    <a:pt x="301" y="265"/>
                    <a:pt x="276" y="245"/>
                    <a:pt x="269" y="238"/>
                  </a:cubicBezTo>
                  <a:cubicBezTo>
                    <a:pt x="274" y="237"/>
                    <a:pt x="294" y="245"/>
                    <a:pt x="313" y="242"/>
                  </a:cubicBezTo>
                  <a:cubicBezTo>
                    <a:pt x="313" y="240"/>
                    <a:pt x="281" y="224"/>
                    <a:pt x="277" y="212"/>
                  </a:cubicBezTo>
                  <a:cubicBezTo>
                    <a:pt x="285" y="212"/>
                    <a:pt x="286" y="210"/>
                    <a:pt x="300" y="207"/>
                  </a:cubicBezTo>
                  <a:lnTo>
                    <a:pt x="267" y="189"/>
                  </a:lnTo>
                  <a:cubicBezTo>
                    <a:pt x="255" y="181"/>
                    <a:pt x="213" y="149"/>
                    <a:pt x="221" y="132"/>
                  </a:cubicBezTo>
                  <a:cubicBezTo>
                    <a:pt x="240" y="151"/>
                    <a:pt x="259" y="161"/>
                    <a:pt x="286" y="161"/>
                  </a:cubicBezTo>
                  <a:cubicBezTo>
                    <a:pt x="239" y="124"/>
                    <a:pt x="194" y="52"/>
                    <a:pt x="189" y="0"/>
                  </a:cubicBezTo>
                  <a:cubicBezTo>
                    <a:pt x="184" y="52"/>
                    <a:pt x="139" y="124"/>
                    <a:pt x="92" y="161"/>
                  </a:cubicBezTo>
                  <a:cubicBezTo>
                    <a:pt x="119" y="161"/>
                    <a:pt x="138" y="151"/>
                    <a:pt x="157" y="132"/>
                  </a:cubicBezTo>
                  <a:cubicBezTo>
                    <a:pt x="165" y="149"/>
                    <a:pt x="123" y="181"/>
                    <a:pt x="111" y="189"/>
                  </a:cubicBezTo>
                  <a:lnTo>
                    <a:pt x="78" y="207"/>
                  </a:lnTo>
                  <a:cubicBezTo>
                    <a:pt x="92" y="210"/>
                    <a:pt x="93" y="212"/>
                    <a:pt x="101" y="212"/>
                  </a:cubicBezTo>
                  <a:cubicBezTo>
                    <a:pt x="97" y="224"/>
                    <a:pt x="65" y="240"/>
                    <a:pt x="65" y="242"/>
                  </a:cubicBezTo>
                  <a:cubicBezTo>
                    <a:pt x="84" y="245"/>
                    <a:pt x="104" y="237"/>
                    <a:pt x="109" y="238"/>
                  </a:cubicBezTo>
                  <a:cubicBezTo>
                    <a:pt x="102" y="245"/>
                    <a:pt x="78" y="265"/>
                    <a:pt x="66" y="274"/>
                  </a:cubicBezTo>
                  <a:cubicBezTo>
                    <a:pt x="74" y="274"/>
                    <a:pt x="78" y="277"/>
                    <a:pt x="74" y="281"/>
                  </a:cubicBezTo>
                  <a:cubicBezTo>
                    <a:pt x="62" y="290"/>
                    <a:pt x="24" y="306"/>
                    <a:pt x="17" y="309"/>
                  </a:cubicBezTo>
                  <a:cubicBezTo>
                    <a:pt x="78" y="309"/>
                    <a:pt x="88" y="298"/>
                    <a:pt x="138" y="271"/>
                  </a:cubicBezTo>
                  <a:cubicBezTo>
                    <a:pt x="129" y="288"/>
                    <a:pt x="114" y="301"/>
                    <a:pt x="106" y="309"/>
                  </a:cubicBezTo>
                  <a:cubicBezTo>
                    <a:pt x="90" y="324"/>
                    <a:pt x="60" y="340"/>
                    <a:pt x="37" y="340"/>
                  </a:cubicBezTo>
                  <a:cubicBezTo>
                    <a:pt x="45" y="343"/>
                    <a:pt x="57" y="347"/>
                    <a:pt x="66" y="347"/>
                  </a:cubicBezTo>
                  <a:cubicBezTo>
                    <a:pt x="52" y="358"/>
                    <a:pt x="7" y="371"/>
                    <a:pt x="0" y="371"/>
                  </a:cubicBezTo>
                  <a:cubicBezTo>
                    <a:pt x="12" y="371"/>
                    <a:pt x="29" y="371"/>
                    <a:pt x="39" y="376"/>
                  </a:cubicBezTo>
                  <a:cubicBezTo>
                    <a:pt x="39" y="378"/>
                    <a:pt x="36" y="381"/>
                    <a:pt x="34" y="383"/>
                  </a:cubicBezTo>
                  <a:cubicBezTo>
                    <a:pt x="56" y="383"/>
                    <a:pt x="84" y="379"/>
                    <a:pt x="99" y="364"/>
                  </a:cubicBezTo>
                  <a:cubicBezTo>
                    <a:pt x="101" y="369"/>
                    <a:pt x="97" y="373"/>
                    <a:pt x="97" y="378"/>
                  </a:cubicBezTo>
                  <a:cubicBezTo>
                    <a:pt x="104" y="378"/>
                    <a:pt x="128" y="359"/>
                    <a:pt x="135" y="354"/>
                  </a:cubicBezTo>
                  <a:cubicBezTo>
                    <a:pt x="143" y="377"/>
                    <a:pt x="121" y="384"/>
                    <a:pt x="113" y="388"/>
                  </a:cubicBezTo>
                  <a:cubicBezTo>
                    <a:pt x="116" y="391"/>
                    <a:pt x="123" y="393"/>
                    <a:pt x="126" y="397"/>
                  </a:cubicBezTo>
                  <a:cubicBezTo>
                    <a:pt x="95" y="407"/>
                    <a:pt x="80" y="409"/>
                    <a:pt x="53" y="407"/>
                  </a:cubicBezTo>
                  <a:lnTo>
                    <a:pt x="60" y="414"/>
                  </a:lnTo>
                  <a:cubicBezTo>
                    <a:pt x="56" y="416"/>
                    <a:pt x="54" y="417"/>
                    <a:pt x="51" y="416"/>
                  </a:cubicBezTo>
                  <a:cubicBezTo>
                    <a:pt x="42" y="419"/>
                    <a:pt x="15" y="412"/>
                    <a:pt x="8" y="405"/>
                  </a:cubicBezTo>
                  <a:cubicBezTo>
                    <a:pt x="8" y="416"/>
                    <a:pt x="36" y="435"/>
                    <a:pt x="13" y="435"/>
                  </a:cubicBezTo>
                  <a:cubicBezTo>
                    <a:pt x="33" y="442"/>
                    <a:pt x="53" y="449"/>
                    <a:pt x="73" y="449"/>
                  </a:cubicBezTo>
                  <a:cubicBezTo>
                    <a:pt x="78" y="449"/>
                    <a:pt x="105" y="446"/>
                    <a:pt x="99" y="453"/>
                  </a:cubicBezTo>
                  <a:cubicBezTo>
                    <a:pt x="116" y="453"/>
                    <a:pt x="152" y="431"/>
                    <a:pt x="165" y="429"/>
                  </a:cubicBezTo>
                  <a:cubicBezTo>
                    <a:pt x="117" y="478"/>
                    <a:pt x="60" y="467"/>
                    <a:pt x="21" y="472"/>
                  </a:cubicBezTo>
                  <a:cubicBezTo>
                    <a:pt x="58" y="491"/>
                    <a:pt x="94" y="496"/>
                    <a:pt x="159" y="479"/>
                  </a:cubicBezTo>
                  <a:lnTo>
                    <a:pt x="157" y="517"/>
                  </a:lnTo>
                  <a:lnTo>
                    <a:pt x="189" y="517"/>
                  </a:lnTo>
                  <a:lnTo>
                    <a:pt x="221" y="517"/>
                  </a:lnTo>
                  <a:lnTo>
                    <a:pt x="219" y="479"/>
                  </a:lnTo>
                  <a:cubicBezTo>
                    <a:pt x="238" y="486"/>
                    <a:pt x="258" y="486"/>
                    <a:pt x="272" y="485"/>
                  </a:cubicBezTo>
                  <a:cubicBezTo>
                    <a:pt x="259" y="484"/>
                    <a:pt x="250" y="484"/>
                    <a:pt x="240" y="481"/>
                  </a:cubicBezTo>
                  <a:cubicBezTo>
                    <a:pt x="232" y="477"/>
                    <a:pt x="232" y="471"/>
                    <a:pt x="232" y="466"/>
                  </a:cubicBezTo>
                  <a:cubicBezTo>
                    <a:pt x="237" y="456"/>
                    <a:pt x="242" y="456"/>
                    <a:pt x="251" y="454"/>
                  </a:cubicBezTo>
                  <a:cubicBezTo>
                    <a:pt x="238" y="448"/>
                    <a:pt x="225" y="442"/>
                    <a:pt x="213" y="429"/>
                  </a:cubicBezTo>
                  <a:cubicBezTo>
                    <a:pt x="224" y="431"/>
                    <a:pt x="256" y="449"/>
                    <a:pt x="274" y="453"/>
                  </a:cubicBezTo>
                  <a:cubicBezTo>
                    <a:pt x="277" y="453"/>
                    <a:pt x="276" y="449"/>
                    <a:pt x="275" y="446"/>
                  </a:cubicBezTo>
                  <a:cubicBezTo>
                    <a:pt x="272" y="439"/>
                    <a:pt x="272" y="431"/>
                    <a:pt x="278" y="429"/>
                  </a:cubicBezTo>
                  <a:cubicBezTo>
                    <a:pt x="287" y="426"/>
                    <a:pt x="300" y="424"/>
                    <a:pt x="308" y="422"/>
                  </a:cubicBezTo>
                  <a:cubicBezTo>
                    <a:pt x="293" y="423"/>
                    <a:pt x="276" y="425"/>
                    <a:pt x="262" y="420"/>
                  </a:cubicBezTo>
                  <a:cubicBezTo>
                    <a:pt x="256" y="419"/>
                    <a:pt x="252" y="415"/>
                    <a:pt x="252" y="409"/>
                  </a:cubicBezTo>
                  <a:cubicBezTo>
                    <a:pt x="252" y="407"/>
                    <a:pt x="254" y="400"/>
                    <a:pt x="255" y="397"/>
                  </a:cubicBezTo>
                  <a:cubicBezTo>
                    <a:pt x="254" y="397"/>
                    <a:pt x="253" y="397"/>
                    <a:pt x="252" y="397"/>
                  </a:cubicBezTo>
                  <a:cubicBezTo>
                    <a:pt x="255" y="393"/>
                    <a:pt x="262" y="391"/>
                    <a:pt x="265" y="388"/>
                  </a:cubicBezTo>
                  <a:cubicBezTo>
                    <a:pt x="257" y="384"/>
                    <a:pt x="235" y="377"/>
                    <a:pt x="243" y="354"/>
                  </a:cubicBezTo>
                  <a:cubicBezTo>
                    <a:pt x="250" y="359"/>
                    <a:pt x="274" y="378"/>
                    <a:pt x="281" y="378"/>
                  </a:cubicBezTo>
                  <a:cubicBezTo>
                    <a:pt x="281" y="373"/>
                    <a:pt x="277" y="369"/>
                    <a:pt x="279" y="364"/>
                  </a:cubicBezTo>
                  <a:cubicBezTo>
                    <a:pt x="284" y="369"/>
                    <a:pt x="292" y="375"/>
                    <a:pt x="299" y="376"/>
                  </a:cubicBezTo>
                  <a:cubicBezTo>
                    <a:pt x="302" y="365"/>
                    <a:pt x="308" y="359"/>
                    <a:pt x="317" y="355"/>
                  </a:cubicBezTo>
                  <a:cubicBezTo>
                    <a:pt x="312" y="353"/>
                    <a:pt x="306" y="351"/>
                    <a:pt x="301" y="348"/>
                  </a:cubicBezTo>
                  <a:cubicBezTo>
                    <a:pt x="297" y="345"/>
                    <a:pt x="298" y="338"/>
                    <a:pt x="300" y="335"/>
                  </a:cubicBezTo>
                  <a:lnTo>
                    <a:pt x="304" y="330"/>
                  </a:lnTo>
                  <a:cubicBezTo>
                    <a:pt x="292" y="324"/>
                    <a:pt x="280" y="317"/>
                    <a:pt x="272" y="309"/>
                  </a:cubicBezTo>
                  <a:cubicBezTo>
                    <a:pt x="264" y="301"/>
                    <a:pt x="249" y="288"/>
                    <a:pt x="240" y="271"/>
                  </a:cubicBezTo>
                  <a:cubicBezTo>
                    <a:pt x="274" y="289"/>
                    <a:pt x="290" y="300"/>
                    <a:pt x="316" y="305"/>
                  </a:cubicBezTo>
                  <a:cubicBezTo>
                    <a:pt x="315" y="301"/>
                    <a:pt x="317" y="294"/>
                    <a:pt x="325" y="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48" name="AutoShape 76"/>
          <p:cNvSpPr>
            <a:spLocks noChangeAspect="1" noChangeArrowheads="1" noTextEdit="1"/>
          </p:cNvSpPr>
          <p:nvPr/>
        </p:nvSpPr>
        <p:spPr bwMode="auto">
          <a:xfrm>
            <a:off x="6773863" y="349250"/>
            <a:ext cx="2066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7762875" y="1196752"/>
            <a:ext cx="1381125" cy="573087"/>
            <a:chOff x="3969" y="482"/>
            <a:chExt cx="1202" cy="585"/>
          </a:xfrm>
        </p:grpSpPr>
        <p:sp>
          <p:nvSpPr>
            <p:cNvPr id="3151" name="Freeform 79"/>
            <p:cNvSpPr>
              <a:spLocks/>
            </p:cNvSpPr>
            <p:nvPr/>
          </p:nvSpPr>
          <p:spPr bwMode="auto">
            <a:xfrm>
              <a:off x="3969" y="482"/>
              <a:ext cx="1202" cy="585"/>
            </a:xfrm>
            <a:custGeom>
              <a:avLst/>
              <a:gdLst/>
              <a:ahLst/>
              <a:cxnLst>
                <a:cxn ang="0">
                  <a:pos x="649" y="208"/>
                </a:cxn>
                <a:cxn ang="0">
                  <a:pos x="566" y="151"/>
                </a:cxn>
                <a:cxn ang="0">
                  <a:pos x="590" y="146"/>
                </a:cxn>
                <a:cxn ang="0">
                  <a:pos x="539" y="120"/>
                </a:cxn>
                <a:cxn ang="0">
                  <a:pos x="561" y="120"/>
                </a:cxn>
                <a:cxn ang="0">
                  <a:pos x="522" y="37"/>
                </a:cxn>
                <a:cxn ang="0">
                  <a:pos x="440" y="84"/>
                </a:cxn>
                <a:cxn ang="0">
                  <a:pos x="447" y="65"/>
                </a:cxn>
                <a:cxn ang="0">
                  <a:pos x="363" y="81"/>
                </a:cxn>
                <a:cxn ang="0">
                  <a:pos x="375" y="64"/>
                </a:cxn>
                <a:cxn ang="0">
                  <a:pos x="254" y="66"/>
                </a:cxn>
                <a:cxn ang="0">
                  <a:pos x="269" y="43"/>
                </a:cxn>
                <a:cxn ang="0">
                  <a:pos x="143" y="100"/>
                </a:cxn>
                <a:cxn ang="0">
                  <a:pos x="146" y="77"/>
                </a:cxn>
                <a:cxn ang="0">
                  <a:pos x="91" y="146"/>
                </a:cxn>
                <a:cxn ang="0">
                  <a:pos x="92" y="127"/>
                </a:cxn>
                <a:cxn ang="0">
                  <a:pos x="53" y="168"/>
                </a:cxn>
                <a:cxn ang="0">
                  <a:pos x="59" y="151"/>
                </a:cxn>
                <a:cxn ang="0">
                  <a:pos x="1" y="210"/>
                </a:cxn>
                <a:cxn ang="0">
                  <a:pos x="59" y="269"/>
                </a:cxn>
                <a:cxn ang="0">
                  <a:pos x="116" y="225"/>
                </a:cxn>
                <a:cxn ang="0">
                  <a:pos x="104" y="249"/>
                </a:cxn>
                <a:cxn ang="0">
                  <a:pos x="214" y="250"/>
                </a:cxn>
                <a:cxn ang="0">
                  <a:pos x="204" y="269"/>
                </a:cxn>
                <a:cxn ang="0">
                  <a:pos x="292" y="261"/>
                </a:cxn>
                <a:cxn ang="0">
                  <a:pos x="272" y="280"/>
                </a:cxn>
                <a:cxn ang="0">
                  <a:pos x="367" y="246"/>
                </a:cxn>
                <a:cxn ang="0">
                  <a:pos x="357" y="268"/>
                </a:cxn>
                <a:cxn ang="0">
                  <a:pos x="506" y="229"/>
                </a:cxn>
                <a:cxn ang="0">
                  <a:pos x="490" y="259"/>
                </a:cxn>
                <a:cxn ang="0">
                  <a:pos x="579" y="236"/>
                </a:cxn>
                <a:cxn ang="0">
                  <a:pos x="566" y="260"/>
                </a:cxn>
                <a:cxn ang="0">
                  <a:pos x="649" y="208"/>
                </a:cxn>
              </a:cxnLst>
              <a:rect l="0" t="0" r="r" b="b"/>
              <a:pathLst>
                <a:path w="649" h="316">
                  <a:moveTo>
                    <a:pt x="649" y="208"/>
                  </a:moveTo>
                  <a:cubicBezTo>
                    <a:pt x="649" y="164"/>
                    <a:pt x="610" y="133"/>
                    <a:pt x="566" y="151"/>
                  </a:cubicBezTo>
                  <a:cubicBezTo>
                    <a:pt x="574" y="148"/>
                    <a:pt x="582" y="146"/>
                    <a:pt x="590" y="146"/>
                  </a:cubicBezTo>
                  <a:cubicBezTo>
                    <a:pt x="585" y="131"/>
                    <a:pt x="563" y="113"/>
                    <a:pt x="539" y="120"/>
                  </a:cubicBezTo>
                  <a:cubicBezTo>
                    <a:pt x="546" y="118"/>
                    <a:pt x="553" y="118"/>
                    <a:pt x="561" y="120"/>
                  </a:cubicBezTo>
                  <a:cubicBezTo>
                    <a:pt x="574" y="84"/>
                    <a:pt x="551" y="46"/>
                    <a:pt x="522" y="37"/>
                  </a:cubicBezTo>
                  <a:cubicBezTo>
                    <a:pt x="483" y="25"/>
                    <a:pt x="449" y="46"/>
                    <a:pt x="440" y="84"/>
                  </a:cubicBezTo>
                  <a:cubicBezTo>
                    <a:pt x="441" y="77"/>
                    <a:pt x="443" y="71"/>
                    <a:pt x="447" y="65"/>
                  </a:cubicBezTo>
                  <a:cubicBezTo>
                    <a:pt x="429" y="44"/>
                    <a:pt x="382" y="40"/>
                    <a:pt x="363" y="81"/>
                  </a:cubicBezTo>
                  <a:cubicBezTo>
                    <a:pt x="366" y="74"/>
                    <a:pt x="370" y="69"/>
                    <a:pt x="375" y="64"/>
                  </a:cubicBezTo>
                  <a:cubicBezTo>
                    <a:pt x="351" y="7"/>
                    <a:pt x="274" y="12"/>
                    <a:pt x="254" y="66"/>
                  </a:cubicBezTo>
                  <a:cubicBezTo>
                    <a:pt x="257" y="59"/>
                    <a:pt x="262" y="50"/>
                    <a:pt x="269" y="43"/>
                  </a:cubicBezTo>
                  <a:cubicBezTo>
                    <a:pt x="231" y="0"/>
                    <a:pt x="142" y="19"/>
                    <a:pt x="143" y="100"/>
                  </a:cubicBezTo>
                  <a:cubicBezTo>
                    <a:pt x="143" y="93"/>
                    <a:pt x="144" y="84"/>
                    <a:pt x="146" y="77"/>
                  </a:cubicBezTo>
                  <a:cubicBezTo>
                    <a:pt x="118" y="79"/>
                    <a:pt x="86" y="108"/>
                    <a:pt x="91" y="146"/>
                  </a:cubicBezTo>
                  <a:cubicBezTo>
                    <a:pt x="90" y="140"/>
                    <a:pt x="90" y="134"/>
                    <a:pt x="92" y="127"/>
                  </a:cubicBezTo>
                  <a:cubicBezTo>
                    <a:pt x="74" y="131"/>
                    <a:pt x="57" y="146"/>
                    <a:pt x="53" y="168"/>
                  </a:cubicBezTo>
                  <a:cubicBezTo>
                    <a:pt x="54" y="163"/>
                    <a:pt x="56" y="157"/>
                    <a:pt x="59" y="151"/>
                  </a:cubicBezTo>
                  <a:cubicBezTo>
                    <a:pt x="29" y="151"/>
                    <a:pt x="0" y="179"/>
                    <a:pt x="1" y="210"/>
                  </a:cubicBezTo>
                  <a:cubicBezTo>
                    <a:pt x="1" y="241"/>
                    <a:pt x="25" y="269"/>
                    <a:pt x="59" y="269"/>
                  </a:cubicBezTo>
                  <a:cubicBezTo>
                    <a:pt x="88" y="269"/>
                    <a:pt x="111" y="249"/>
                    <a:pt x="116" y="225"/>
                  </a:cubicBezTo>
                  <a:cubicBezTo>
                    <a:pt x="115" y="233"/>
                    <a:pt x="110" y="241"/>
                    <a:pt x="104" y="249"/>
                  </a:cubicBezTo>
                  <a:cubicBezTo>
                    <a:pt x="115" y="294"/>
                    <a:pt x="191" y="313"/>
                    <a:pt x="214" y="250"/>
                  </a:cubicBezTo>
                  <a:cubicBezTo>
                    <a:pt x="212" y="257"/>
                    <a:pt x="208" y="263"/>
                    <a:pt x="204" y="269"/>
                  </a:cubicBezTo>
                  <a:cubicBezTo>
                    <a:pt x="218" y="288"/>
                    <a:pt x="261" y="303"/>
                    <a:pt x="292" y="261"/>
                  </a:cubicBezTo>
                  <a:cubicBezTo>
                    <a:pt x="287" y="269"/>
                    <a:pt x="280" y="275"/>
                    <a:pt x="272" y="280"/>
                  </a:cubicBezTo>
                  <a:cubicBezTo>
                    <a:pt x="293" y="301"/>
                    <a:pt x="350" y="303"/>
                    <a:pt x="367" y="246"/>
                  </a:cubicBezTo>
                  <a:cubicBezTo>
                    <a:pt x="365" y="254"/>
                    <a:pt x="362" y="261"/>
                    <a:pt x="357" y="268"/>
                  </a:cubicBezTo>
                  <a:cubicBezTo>
                    <a:pt x="382" y="300"/>
                    <a:pt x="475" y="316"/>
                    <a:pt x="506" y="229"/>
                  </a:cubicBezTo>
                  <a:cubicBezTo>
                    <a:pt x="502" y="241"/>
                    <a:pt x="497" y="249"/>
                    <a:pt x="490" y="259"/>
                  </a:cubicBezTo>
                  <a:cubicBezTo>
                    <a:pt x="499" y="276"/>
                    <a:pt x="559" y="297"/>
                    <a:pt x="579" y="236"/>
                  </a:cubicBezTo>
                  <a:cubicBezTo>
                    <a:pt x="576" y="245"/>
                    <a:pt x="573" y="252"/>
                    <a:pt x="566" y="260"/>
                  </a:cubicBezTo>
                  <a:cubicBezTo>
                    <a:pt x="611" y="279"/>
                    <a:pt x="649" y="241"/>
                    <a:pt x="649" y="208"/>
                  </a:cubicBezTo>
                  <a:close/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2" name="Freeform 80"/>
            <p:cNvSpPr>
              <a:spLocks noEditPoints="1"/>
            </p:cNvSpPr>
            <p:nvPr/>
          </p:nvSpPr>
          <p:spPr bwMode="auto">
            <a:xfrm>
              <a:off x="4233" y="727"/>
              <a:ext cx="728" cy="1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94" y="33"/>
                </a:cxn>
                <a:cxn ang="0">
                  <a:pos x="157" y="0"/>
                </a:cxn>
                <a:cxn ang="0">
                  <a:pos x="248" y="0"/>
                </a:cxn>
                <a:cxn ang="0">
                  <a:pos x="288" y="19"/>
                </a:cxn>
                <a:cxn ang="0">
                  <a:pos x="338" y="0"/>
                </a:cxn>
                <a:cxn ang="0">
                  <a:pos x="393" y="26"/>
                </a:cxn>
              </a:cxnLst>
              <a:rect l="0" t="0" r="r" b="b"/>
              <a:pathLst>
                <a:path w="393" h="81">
                  <a:moveTo>
                    <a:pt x="0" y="52"/>
                  </a:moveTo>
                  <a:cubicBezTo>
                    <a:pt x="33" y="81"/>
                    <a:pt x="80" y="64"/>
                    <a:pt x="94" y="33"/>
                  </a:cubicBezTo>
                  <a:moveTo>
                    <a:pt x="157" y="0"/>
                  </a:moveTo>
                  <a:cubicBezTo>
                    <a:pt x="176" y="21"/>
                    <a:pt x="217" y="29"/>
                    <a:pt x="248" y="0"/>
                  </a:cubicBezTo>
                  <a:moveTo>
                    <a:pt x="288" y="19"/>
                  </a:moveTo>
                  <a:cubicBezTo>
                    <a:pt x="308" y="22"/>
                    <a:pt x="326" y="15"/>
                    <a:pt x="338" y="0"/>
                  </a:cubicBezTo>
                  <a:cubicBezTo>
                    <a:pt x="347" y="17"/>
                    <a:pt x="372" y="28"/>
                    <a:pt x="393" y="26"/>
                  </a:cubicBezTo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3" name="Freeform 81"/>
            <p:cNvSpPr>
              <a:spLocks noEditPoints="1"/>
            </p:cNvSpPr>
            <p:nvPr/>
          </p:nvSpPr>
          <p:spPr bwMode="auto">
            <a:xfrm>
              <a:off x="4038" y="525"/>
              <a:ext cx="924" cy="326"/>
            </a:xfrm>
            <a:custGeom>
              <a:avLst/>
              <a:gdLst/>
              <a:ahLst/>
              <a:cxnLst>
                <a:cxn ang="0">
                  <a:pos x="499" y="14"/>
                </a:cxn>
                <a:cxn ang="0">
                  <a:pos x="439" y="54"/>
                </a:cxn>
                <a:cxn ang="0">
                  <a:pos x="499" y="42"/>
                </a:cxn>
                <a:cxn ang="0">
                  <a:pos x="499" y="14"/>
                </a:cxn>
                <a:cxn ang="0">
                  <a:pos x="407" y="29"/>
                </a:cxn>
                <a:cxn ang="0">
                  <a:pos x="358" y="61"/>
                </a:cxn>
                <a:cxn ang="0">
                  <a:pos x="407" y="51"/>
                </a:cxn>
                <a:cxn ang="0">
                  <a:pos x="407" y="29"/>
                </a:cxn>
                <a:cxn ang="0">
                  <a:pos x="310" y="4"/>
                </a:cxn>
                <a:cxn ang="0">
                  <a:pos x="252" y="42"/>
                </a:cxn>
                <a:cxn ang="0">
                  <a:pos x="310" y="30"/>
                </a:cxn>
                <a:cxn ang="0">
                  <a:pos x="310" y="4"/>
                </a:cxn>
                <a:cxn ang="0">
                  <a:pos x="215" y="0"/>
                </a:cxn>
                <a:cxn ang="0">
                  <a:pos x="142" y="48"/>
                </a:cxn>
                <a:cxn ang="0">
                  <a:pos x="215" y="33"/>
                </a:cxn>
                <a:cxn ang="0">
                  <a:pos x="215" y="0"/>
                </a:cxn>
                <a:cxn ang="0">
                  <a:pos x="133" y="57"/>
                </a:cxn>
                <a:cxn ang="0">
                  <a:pos x="88" y="100"/>
                </a:cxn>
                <a:cxn ang="0">
                  <a:pos x="133" y="85"/>
                </a:cxn>
                <a:cxn ang="0">
                  <a:pos x="133" y="57"/>
                </a:cxn>
                <a:cxn ang="0">
                  <a:pos x="41" y="132"/>
                </a:cxn>
                <a:cxn ang="0">
                  <a:pos x="0" y="176"/>
                </a:cxn>
                <a:cxn ang="0">
                  <a:pos x="41" y="160"/>
                </a:cxn>
                <a:cxn ang="0">
                  <a:pos x="41" y="132"/>
                </a:cxn>
              </a:cxnLst>
              <a:rect l="0" t="0" r="r" b="b"/>
              <a:pathLst>
                <a:path w="499" h="176">
                  <a:moveTo>
                    <a:pt x="499" y="14"/>
                  </a:moveTo>
                  <a:cubicBezTo>
                    <a:pt x="467" y="12"/>
                    <a:pt x="447" y="30"/>
                    <a:pt x="439" y="54"/>
                  </a:cubicBezTo>
                  <a:cubicBezTo>
                    <a:pt x="456" y="40"/>
                    <a:pt x="476" y="36"/>
                    <a:pt x="499" y="42"/>
                  </a:cubicBezTo>
                  <a:cubicBezTo>
                    <a:pt x="494" y="33"/>
                    <a:pt x="494" y="25"/>
                    <a:pt x="499" y="14"/>
                  </a:cubicBezTo>
                  <a:close/>
                  <a:moveTo>
                    <a:pt x="407" y="29"/>
                  </a:moveTo>
                  <a:cubicBezTo>
                    <a:pt x="385" y="29"/>
                    <a:pt x="366" y="38"/>
                    <a:pt x="358" y="61"/>
                  </a:cubicBezTo>
                  <a:cubicBezTo>
                    <a:pt x="372" y="50"/>
                    <a:pt x="389" y="47"/>
                    <a:pt x="407" y="51"/>
                  </a:cubicBezTo>
                  <a:cubicBezTo>
                    <a:pt x="404" y="44"/>
                    <a:pt x="403" y="37"/>
                    <a:pt x="407" y="29"/>
                  </a:cubicBezTo>
                  <a:close/>
                  <a:moveTo>
                    <a:pt x="310" y="4"/>
                  </a:moveTo>
                  <a:cubicBezTo>
                    <a:pt x="284" y="4"/>
                    <a:pt x="262" y="19"/>
                    <a:pt x="252" y="42"/>
                  </a:cubicBezTo>
                  <a:cubicBezTo>
                    <a:pt x="269" y="28"/>
                    <a:pt x="288" y="24"/>
                    <a:pt x="310" y="30"/>
                  </a:cubicBezTo>
                  <a:cubicBezTo>
                    <a:pt x="306" y="21"/>
                    <a:pt x="305" y="13"/>
                    <a:pt x="310" y="4"/>
                  </a:cubicBezTo>
                  <a:close/>
                  <a:moveTo>
                    <a:pt x="215" y="0"/>
                  </a:moveTo>
                  <a:cubicBezTo>
                    <a:pt x="179" y="0"/>
                    <a:pt x="158" y="13"/>
                    <a:pt x="142" y="48"/>
                  </a:cubicBezTo>
                  <a:cubicBezTo>
                    <a:pt x="162" y="31"/>
                    <a:pt x="187" y="26"/>
                    <a:pt x="215" y="33"/>
                  </a:cubicBezTo>
                  <a:cubicBezTo>
                    <a:pt x="209" y="22"/>
                    <a:pt x="208" y="12"/>
                    <a:pt x="215" y="0"/>
                  </a:cubicBezTo>
                  <a:close/>
                  <a:moveTo>
                    <a:pt x="133" y="57"/>
                  </a:moveTo>
                  <a:cubicBezTo>
                    <a:pt x="107" y="65"/>
                    <a:pt x="102" y="71"/>
                    <a:pt x="88" y="100"/>
                  </a:cubicBezTo>
                  <a:cubicBezTo>
                    <a:pt x="105" y="86"/>
                    <a:pt x="112" y="83"/>
                    <a:pt x="133" y="85"/>
                  </a:cubicBezTo>
                  <a:cubicBezTo>
                    <a:pt x="128" y="76"/>
                    <a:pt x="127" y="67"/>
                    <a:pt x="133" y="57"/>
                  </a:cubicBezTo>
                  <a:close/>
                  <a:moveTo>
                    <a:pt x="41" y="132"/>
                  </a:moveTo>
                  <a:cubicBezTo>
                    <a:pt x="25" y="136"/>
                    <a:pt x="6" y="148"/>
                    <a:pt x="0" y="176"/>
                  </a:cubicBezTo>
                  <a:cubicBezTo>
                    <a:pt x="17" y="162"/>
                    <a:pt x="25" y="160"/>
                    <a:pt x="41" y="160"/>
                  </a:cubicBezTo>
                  <a:cubicBezTo>
                    <a:pt x="38" y="149"/>
                    <a:pt x="38" y="142"/>
                    <a:pt x="41" y="13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179388" y="188913"/>
            <a:ext cx="1223962" cy="358775"/>
            <a:chOff x="3969" y="482"/>
            <a:chExt cx="1202" cy="585"/>
          </a:xfrm>
        </p:grpSpPr>
        <p:sp>
          <p:nvSpPr>
            <p:cNvPr id="3155" name="Freeform 83"/>
            <p:cNvSpPr>
              <a:spLocks/>
            </p:cNvSpPr>
            <p:nvPr/>
          </p:nvSpPr>
          <p:spPr bwMode="auto">
            <a:xfrm>
              <a:off x="3969" y="482"/>
              <a:ext cx="1202" cy="585"/>
            </a:xfrm>
            <a:custGeom>
              <a:avLst/>
              <a:gdLst/>
              <a:ahLst/>
              <a:cxnLst>
                <a:cxn ang="0">
                  <a:pos x="649" y="208"/>
                </a:cxn>
                <a:cxn ang="0">
                  <a:pos x="566" y="151"/>
                </a:cxn>
                <a:cxn ang="0">
                  <a:pos x="590" y="146"/>
                </a:cxn>
                <a:cxn ang="0">
                  <a:pos x="539" y="120"/>
                </a:cxn>
                <a:cxn ang="0">
                  <a:pos x="561" y="120"/>
                </a:cxn>
                <a:cxn ang="0">
                  <a:pos x="522" y="37"/>
                </a:cxn>
                <a:cxn ang="0">
                  <a:pos x="440" y="84"/>
                </a:cxn>
                <a:cxn ang="0">
                  <a:pos x="447" y="65"/>
                </a:cxn>
                <a:cxn ang="0">
                  <a:pos x="363" y="81"/>
                </a:cxn>
                <a:cxn ang="0">
                  <a:pos x="375" y="64"/>
                </a:cxn>
                <a:cxn ang="0">
                  <a:pos x="254" y="66"/>
                </a:cxn>
                <a:cxn ang="0">
                  <a:pos x="269" y="43"/>
                </a:cxn>
                <a:cxn ang="0">
                  <a:pos x="143" y="100"/>
                </a:cxn>
                <a:cxn ang="0">
                  <a:pos x="146" y="77"/>
                </a:cxn>
                <a:cxn ang="0">
                  <a:pos x="91" y="146"/>
                </a:cxn>
                <a:cxn ang="0">
                  <a:pos x="92" y="127"/>
                </a:cxn>
                <a:cxn ang="0">
                  <a:pos x="53" y="168"/>
                </a:cxn>
                <a:cxn ang="0">
                  <a:pos x="59" y="151"/>
                </a:cxn>
                <a:cxn ang="0">
                  <a:pos x="1" y="210"/>
                </a:cxn>
                <a:cxn ang="0">
                  <a:pos x="59" y="269"/>
                </a:cxn>
                <a:cxn ang="0">
                  <a:pos x="116" y="225"/>
                </a:cxn>
                <a:cxn ang="0">
                  <a:pos x="104" y="249"/>
                </a:cxn>
                <a:cxn ang="0">
                  <a:pos x="214" y="250"/>
                </a:cxn>
                <a:cxn ang="0">
                  <a:pos x="204" y="269"/>
                </a:cxn>
                <a:cxn ang="0">
                  <a:pos x="292" y="261"/>
                </a:cxn>
                <a:cxn ang="0">
                  <a:pos x="272" y="280"/>
                </a:cxn>
                <a:cxn ang="0">
                  <a:pos x="367" y="246"/>
                </a:cxn>
                <a:cxn ang="0">
                  <a:pos x="357" y="268"/>
                </a:cxn>
                <a:cxn ang="0">
                  <a:pos x="506" y="229"/>
                </a:cxn>
                <a:cxn ang="0">
                  <a:pos x="490" y="259"/>
                </a:cxn>
                <a:cxn ang="0">
                  <a:pos x="579" y="236"/>
                </a:cxn>
                <a:cxn ang="0">
                  <a:pos x="566" y="260"/>
                </a:cxn>
                <a:cxn ang="0">
                  <a:pos x="649" y="208"/>
                </a:cxn>
              </a:cxnLst>
              <a:rect l="0" t="0" r="r" b="b"/>
              <a:pathLst>
                <a:path w="649" h="316">
                  <a:moveTo>
                    <a:pt x="649" y="208"/>
                  </a:moveTo>
                  <a:cubicBezTo>
                    <a:pt x="649" y="164"/>
                    <a:pt x="610" y="133"/>
                    <a:pt x="566" y="151"/>
                  </a:cubicBezTo>
                  <a:cubicBezTo>
                    <a:pt x="574" y="148"/>
                    <a:pt x="582" y="146"/>
                    <a:pt x="590" y="146"/>
                  </a:cubicBezTo>
                  <a:cubicBezTo>
                    <a:pt x="585" y="131"/>
                    <a:pt x="563" y="113"/>
                    <a:pt x="539" y="120"/>
                  </a:cubicBezTo>
                  <a:cubicBezTo>
                    <a:pt x="546" y="118"/>
                    <a:pt x="553" y="118"/>
                    <a:pt x="561" y="120"/>
                  </a:cubicBezTo>
                  <a:cubicBezTo>
                    <a:pt x="574" y="84"/>
                    <a:pt x="551" y="46"/>
                    <a:pt x="522" y="37"/>
                  </a:cubicBezTo>
                  <a:cubicBezTo>
                    <a:pt x="483" y="25"/>
                    <a:pt x="449" y="46"/>
                    <a:pt x="440" y="84"/>
                  </a:cubicBezTo>
                  <a:cubicBezTo>
                    <a:pt x="441" y="77"/>
                    <a:pt x="443" y="71"/>
                    <a:pt x="447" y="65"/>
                  </a:cubicBezTo>
                  <a:cubicBezTo>
                    <a:pt x="429" y="44"/>
                    <a:pt x="382" y="40"/>
                    <a:pt x="363" y="81"/>
                  </a:cubicBezTo>
                  <a:cubicBezTo>
                    <a:pt x="366" y="74"/>
                    <a:pt x="370" y="69"/>
                    <a:pt x="375" y="64"/>
                  </a:cubicBezTo>
                  <a:cubicBezTo>
                    <a:pt x="351" y="7"/>
                    <a:pt x="274" y="12"/>
                    <a:pt x="254" y="66"/>
                  </a:cubicBezTo>
                  <a:cubicBezTo>
                    <a:pt x="257" y="59"/>
                    <a:pt x="262" y="50"/>
                    <a:pt x="269" y="43"/>
                  </a:cubicBezTo>
                  <a:cubicBezTo>
                    <a:pt x="231" y="0"/>
                    <a:pt x="142" y="19"/>
                    <a:pt x="143" y="100"/>
                  </a:cubicBezTo>
                  <a:cubicBezTo>
                    <a:pt x="143" y="93"/>
                    <a:pt x="144" y="84"/>
                    <a:pt x="146" y="77"/>
                  </a:cubicBezTo>
                  <a:cubicBezTo>
                    <a:pt x="118" y="79"/>
                    <a:pt x="86" y="108"/>
                    <a:pt x="91" y="146"/>
                  </a:cubicBezTo>
                  <a:cubicBezTo>
                    <a:pt x="90" y="140"/>
                    <a:pt x="90" y="134"/>
                    <a:pt x="92" y="127"/>
                  </a:cubicBezTo>
                  <a:cubicBezTo>
                    <a:pt x="74" y="131"/>
                    <a:pt x="57" y="146"/>
                    <a:pt x="53" y="168"/>
                  </a:cubicBezTo>
                  <a:cubicBezTo>
                    <a:pt x="54" y="163"/>
                    <a:pt x="56" y="157"/>
                    <a:pt x="59" y="151"/>
                  </a:cubicBezTo>
                  <a:cubicBezTo>
                    <a:pt x="29" y="151"/>
                    <a:pt x="0" y="179"/>
                    <a:pt x="1" y="210"/>
                  </a:cubicBezTo>
                  <a:cubicBezTo>
                    <a:pt x="1" y="241"/>
                    <a:pt x="25" y="269"/>
                    <a:pt x="59" y="269"/>
                  </a:cubicBezTo>
                  <a:cubicBezTo>
                    <a:pt x="88" y="269"/>
                    <a:pt x="111" y="249"/>
                    <a:pt x="116" y="225"/>
                  </a:cubicBezTo>
                  <a:cubicBezTo>
                    <a:pt x="115" y="233"/>
                    <a:pt x="110" y="241"/>
                    <a:pt x="104" y="249"/>
                  </a:cubicBezTo>
                  <a:cubicBezTo>
                    <a:pt x="115" y="294"/>
                    <a:pt x="191" y="313"/>
                    <a:pt x="214" y="250"/>
                  </a:cubicBezTo>
                  <a:cubicBezTo>
                    <a:pt x="212" y="257"/>
                    <a:pt x="208" y="263"/>
                    <a:pt x="204" y="269"/>
                  </a:cubicBezTo>
                  <a:cubicBezTo>
                    <a:pt x="218" y="288"/>
                    <a:pt x="261" y="303"/>
                    <a:pt x="292" y="261"/>
                  </a:cubicBezTo>
                  <a:cubicBezTo>
                    <a:pt x="287" y="269"/>
                    <a:pt x="280" y="275"/>
                    <a:pt x="272" y="280"/>
                  </a:cubicBezTo>
                  <a:cubicBezTo>
                    <a:pt x="293" y="301"/>
                    <a:pt x="350" y="303"/>
                    <a:pt x="367" y="246"/>
                  </a:cubicBezTo>
                  <a:cubicBezTo>
                    <a:pt x="365" y="254"/>
                    <a:pt x="362" y="261"/>
                    <a:pt x="357" y="268"/>
                  </a:cubicBezTo>
                  <a:cubicBezTo>
                    <a:pt x="382" y="300"/>
                    <a:pt x="475" y="316"/>
                    <a:pt x="506" y="229"/>
                  </a:cubicBezTo>
                  <a:cubicBezTo>
                    <a:pt x="502" y="241"/>
                    <a:pt x="497" y="249"/>
                    <a:pt x="490" y="259"/>
                  </a:cubicBezTo>
                  <a:cubicBezTo>
                    <a:pt x="499" y="276"/>
                    <a:pt x="559" y="297"/>
                    <a:pt x="579" y="236"/>
                  </a:cubicBezTo>
                  <a:cubicBezTo>
                    <a:pt x="576" y="245"/>
                    <a:pt x="573" y="252"/>
                    <a:pt x="566" y="260"/>
                  </a:cubicBezTo>
                  <a:cubicBezTo>
                    <a:pt x="611" y="279"/>
                    <a:pt x="649" y="241"/>
                    <a:pt x="649" y="208"/>
                  </a:cubicBezTo>
                  <a:close/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6" name="Freeform 84"/>
            <p:cNvSpPr>
              <a:spLocks noEditPoints="1"/>
            </p:cNvSpPr>
            <p:nvPr/>
          </p:nvSpPr>
          <p:spPr bwMode="auto">
            <a:xfrm>
              <a:off x="4233" y="727"/>
              <a:ext cx="728" cy="1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94" y="33"/>
                </a:cxn>
                <a:cxn ang="0">
                  <a:pos x="157" y="0"/>
                </a:cxn>
                <a:cxn ang="0">
                  <a:pos x="248" y="0"/>
                </a:cxn>
                <a:cxn ang="0">
                  <a:pos x="288" y="19"/>
                </a:cxn>
                <a:cxn ang="0">
                  <a:pos x="338" y="0"/>
                </a:cxn>
                <a:cxn ang="0">
                  <a:pos x="393" y="26"/>
                </a:cxn>
              </a:cxnLst>
              <a:rect l="0" t="0" r="r" b="b"/>
              <a:pathLst>
                <a:path w="393" h="81">
                  <a:moveTo>
                    <a:pt x="0" y="52"/>
                  </a:moveTo>
                  <a:cubicBezTo>
                    <a:pt x="33" y="81"/>
                    <a:pt x="80" y="64"/>
                    <a:pt x="94" y="33"/>
                  </a:cubicBezTo>
                  <a:moveTo>
                    <a:pt x="157" y="0"/>
                  </a:moveTo>
                  <a:cubicBezTo>
                    <a:pt x="176" y="21"/>
                    <a:pt x="217" y="29"/>
                    <a:pt x="248" y="0"/>
                  </a:cubicBezTo>
                  <a:moveTo>
                    <a:pt x="288" y="19"/>
                  </a:moveTo>
                  <a:cubicBezTo>
                    <a:pt x="308" y="22"/>
                    <a:pt x="326" y="15"/>
                    <a:pt x="338" y="0"/>
                  </a:cubicBezTo>
                  <a:cubicBezTo>
                    <a:pt x="347" y="17"/>
                    <a:pt x="372" y="28"/>
                    <a:pt x="393" y="26"/>
                  </a:cubicBezTo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57" name="Freeform 85"/>
            <p:cNvSpPr>
              <a:spLocks noEditPoints="1"/>
            </p:cNvSpPr>
            <p:nvPr/>
          </p:nvSpPr>
          <p:spPr bwMode="auto">
            <a:xfrm>
              <a:off x="4038" y="525"/>
              <a:ext cx="924" cy="326"/>
            </a:xfrm>
            <a:custGeom>
              <a:avLst/>
              <a:gdLst/>
              <a:ahLst/>
              <a:cxnLst>
                <a:cxn ang="0">
                  <a:pos x="499" y="14"/>
                </a:cxn>
                <a:cxn ang="0">
                  <a:pos x="439" y="54"/>
                </a:cxn>
                <a:cxn ang="0">
                  <a:pos x="499" y="42"/>
                </a:cxn>
                <a:cxn ang="0">
                  <a:pos x="499" y="14"/>
                </a:cxn>
                <a:cxn ang="0">
                  <a:pos x="407" y="29"/>
                </a:cxn>
                <a:cxn ang="0">
                  <a:pos x="358" y="61"/>
                </a:cxn>
                <a:cxn ang="0">
                  <a:pos x="407" y="51"/>
                </a:cxn>
                <a:cxn ang="0">
                  <a:pos x="407" y="29"/>
                </a:cxn>
                <a:cxn ang="0">
                  <a:pos x="310" y="4"/>
                </a:cxn>
                <a:cxn ang="0">
                  <a:pos x="252" y="42"/>
                </a:cxn>
                <a:cxn ang="0">
                  <a:pos x="310" y="30"/>
                </a:cxn>
                <a:cxn ang="0">
                  <a:pos x="310" y="4"/>
                </a:cxn>
                <a:cxn ang="0">
                  <a:pos x="215" y="0"/>
                </a:cxn>
                <a:cxn ang="0">
                  <a:pos x="142" y="48"/>
                </a:cxn>
                <a:cxn ang="0">
                  <a:pos x="215" y="33"/>
                </a:cxn>
                <a:cxn ang="0">
                  <a:pos x="215" y="0"/>
                </a:cxn>
                <a:cxn ang="0">
                  <a:pos x="133" y="57"/>
                </a:cxn>
                <a:cxn ang="0">
                  <a:pos x="88" y="100"/>
                </a:cxn>
                <a:cxn ang="0">
                  <a:pos x="133" y="85"/>
                </a:cxn>
                <a:cxn ang="0">
                  <a:pos x="133" y="57"/>
                </a:cxn>
                <a:cxn ang="0">
                  <a:pos x="41" y="132"/>
                </a:cxn>
                <a:cxn ang="0">
                  <a:pos x="0" y="176"/>
                </a:cxn>
                <a:cxn ang="0">
                  <a:pos x="41" y="160"/>
                </a:cxn>
                <a:cxn ang="0">
                  <a:pos x="41" y="132"/>
                </a:cxn>
              </a:cxnLst>
              <a:rect l="0" t="0" r="r" b="b"/>
              <a:pathLst>
                <a:path w="499" h="176">
                  <a:moveTo>
                    <a:pt x="499" y="14"/>
                  </a:moveTo>
                  <a:cubicBezTo>
                    <a:pt x="467" y="12"/>
                    <a:pt x="447" y="30"/>
                    <a:pt x="439" y="54"/>
                  </a:cubicBezTo>
                  <a:cubicBezTo>
                    <a:pt x="456" y="40"/>
                    <a:pt x="476" y="36"/>
                    <a:pt x="499" y="42"/>
                  </a:cubicBezTo>
                  <a:cubicBezTo>
                    <a:pt x="494" y="33"/>
                    <a:pt x="494" y="25"/>
                    <a:pt x="499" y="14"/>
                  </a:cubicBezTo>
                  <a:close/>
                  <a:moveTo>
                    <a:pt x="407" y="29"/>
                  </a:moveTo>
                  <a:cubicBezTo>
                    <a:pt x="385" y="29"/>
                    <a:pt x="366" y="38"/>
                    <a:pt x="358" y="61"/>
                  </a:cubicBezTo>
                  <a:cubicBezTo>
                    <a:pt x="372" y="50"/>
                    <a:pt x="389" y="47"/>
                    <a:pt x="407" y="51"/>
                  </a:cubicBezTo>
                  <a:cubicBezTo>
                    <a:pt x="404" y="44"/>
                    <a:pt x="403" y="37"/>
                    <a:pt x="407" y="29"/>
                  </a:cubicBezTo>
                  <a:close/>
                  <a:moveTo>
                    <a:pt x="310" y="4"/>
                  </a:moveTo>
                  <a:cubicBezTo>
                    <a:pt x="284" y="4"/>
                    <a:pt x="262" y="19"/>
                    <a:pt x="252" y="42"/>
                  </a:cubicBezTo>
                  <a:cubicBezTo>
                    <a:pt x="269" y="28"/>
                    <a:pt x="288" y="24"/>
                    <a:pt x="310" y="30"/>
                  </a:cubicBezTo>
                  <a:cubicBezTo>
                    <a:pt x="306" y="21"/>
                    <a:pt x="305" y="13"/>
                    <a:pt x="310" y="4"/>
                  </a:cubicBezTo>
                  <a:close/>
                  <a:moveTo>
                    <a:pt x="215" y="0"/>
                  </a:moveTo>
                  <a:cubicBezTo>
                    <a:pt x="179" y="0"/>
                    <a:pt x="158" y="13"/>
                    <a:pt x="142" y="48"/>
                  </a:cubicBezTo>
                  <a:cubicBezTo>
                    <a:pt x="162" y="31"/>
                    <a:pt x="187" y="26"/>
                    <a:pt x="215" y="33"/>
                  </a:cubicBezTo>
                  <a:cubicBezTo>
                    <a:pt x="209" y="22"/>
                    <a:pt x="208" y="12"/>
                    <a:pt x="215" y="0"/>
                  </a:cubicBezTo>
                  <a:close/>
                  <a:moveTo>
                    <a:pt x="133" y="57"/>
                  </a:moveTo>
                  <a:cubicBezTo>
                    <a:pt x="107" y="65"/>
                    <a:pt x="102" y="71"/>
                    <a:pt x="88" y="100"/>
                  </a:cubicBezTo>
                  <a:cubicBezTo>
                    <a:pt x="105" y="86"/>
                    <a:pt x="112" y="83"/>
                    <a:pt x="133" y="85"/>
                  </a:cubicBezTo>
                  <a:cubicBezTo>
                    <a:pt x="128" y="76"/>
                    <a:pt x="127" y="67"/>
                    <a:pt x="133" y="57"/>
                  </a:cubicBezTo>
                  <a:close/>
                  <a:moveTo>
                    <a:pt x="41" y="132"/>
                  </a:moveTo>
                  <a:cubicBezTo>
                    <a:pt x="25" y="136"/>
                    <a:pt x="6" y="148"/>
                    <a:pt x="0" y="176"/>
                  </a:cubicBezTo>
                  <a:cubicBezTo>
                    <a:pt x="17" y="162"/>
                    <a:pt x="25" y="160"/>
                    <a:pt x="41" y="160"/>
                  </a:cubicBezTo>
                  <a:cubicBezTo>
                    <a:pt x="38" y="149"/>
                    <a:pt x="38" y="142"/>
                    <a:pt x="41" y="13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1908175" y="1628775"/>
            <a:ext cx="1071563" cy="358775"/>
            <a:chOff x="3969" y="482"/>
            <a:chExt cx="1202" cy="585"/>
          </a:xfrm>
        </p:grpSpPr>
        <p:sp>
          <p:nvSpPr>
            <p:cNvPr id="3159" name="Freeform 87"/>
            <p:cNvSpPr>
              <a:spLocks/>
            </p:cNvSpPr>
            <p:nvPr/>
          </p:nvSpPr>
          <p:spPr bwMode="auto">
            <a:xfrm flipH="1">
              <a:off x="3969" y="482"/>
              <a:ext cx="1202" cy="585"/>
            </a:xfrm>
            <a:custGeom>
              <a:avLst/>
              <a:gdLst/>
              <a:ahLst/>
              <a:cxnLst>
                <a:cxn ang="0">
                  <a:pos x="649" y="208"/>
                </a:cxn>
                <a:cxn ang="0">
                  <a:pos x="566" y="151"/>
                </a:cxn>
                <a:cxn ang="0">
                  <a:pos x="590" y="146"/>
                </a:cxn>
                <a:cxn ang="0">
                  <a:pos x="539" y="120"/>
                </a:cxn>
                <a:cxn ang="0">
                  <a:pos x="561" y="120"/>
                </a:cxn>
                <a:cxn ang="0">
                  <a:pos x="522" y="37"/>
                </a:cxn>
                <a:cxn ang="0">
                  <a:pos x="440" y="84"/>
                </a:cxn>
                <a:cxn ang="0">
                  <a:pos x="447" y="65"/>
                </a:cxn>
                <a:cxn ang="0">
                  <a:pos x="363" y="81"/>
                </a:cxn>
                <a:cxn ang="0">
                  <a:pos x="375" y="64"/>
                </a:cxn>
                <a:cxn ang="0">
                  <a:pos x="254" y="66"/>
                </a:cxn>
                <a:cxn ang="0">
                  <a:pos x="269" y="43"/>
                </a:cxn>
                <a:cxn ang="0">
                  <a:pos x="143" y="100"/>
                </a:cxn>
                <a:cxn ang="0">
                  <a:pos x="146" y="77"/>
                </a:cxn>
                <a:cxn ang="0">
                  <a:pos x="91" y="146"/>
                </a:cxn>
                <a:cxn ang="0">
                  <a:pos x="92" y="127"/>
                </a:cxn>
                <a:cxn ang="0">
                  <a:pos x="53" y="168"/>
                </a:cxn>
                <a:cxn ang="0">
                  <a:pos x="59" y="151"/>
                </a:cxn>
                <a:cxn ang="0">
                  <a:pos x="1" y="210"/>
                </a:cxn>
                <a:cxn ang="0">
                  <a:pos x="59" y="269"/>
                </a:cxn>
                <a:cxn ang="0">
                  <a:pos x="116" y="225"/>
                </a:cxn>
                <a:cxn ang="0">
                  <a:pos x="104" y="249"/>
                </a:cxn>
                <a:cxn ang="0">
                  <a:pos x="214" y="250"/>
                </a:cxn>
                <a:cxn ang="0">
                  <a:pos x="204" y="269"/>
                </a:cxn>
                <a:cxn ang="0">
                  <a:pos x="292" y="261"/>
                </a:cxn>
                <a:cxn ang="0">
                  <a:pos x="272" y="280"/>
                </a:cxn>
                <a:cxn ang="0">
                  <a:pos x="367" y="246"/>
                </a:cxn>
                <a:cxn ang="0">
                  <a:pos x="357" y="268"/>
                </a:cxn>
                <a:cxn ang="0">
                  <a:pos x="506" y="229"/>
                </a:cxn>
                <a:cxn ang="0">
                  <a:pos x="490" y="259"/>
                </a:cxn>
                <a:cxn ang="0">
                  <a:pos x="579" y="236"/>
                </a:cxn>
                <a:cxn ang="0">
                  <a:pos x="566" y="260"/>
                </a:cxn>
                <a:cxn ang="0">
                  <a:pos x="649" y="208"/>
                </a:cxn>
              </a:cxnLst>
              <a:rect l="0" t="0" r="r" b="b"/>
              <a:pathLst>
                <a:path w="649" h="316">
                  <a:moveTo>
                    <a:pt x="649" y="208"/>
                  </a:moveTo>
                  <a:cubicBezTo>
                    <a:pt x="649" y="164"/>
                    <a:pt x="610" y="133"/>
                    <a:pt x="566" y="151"/>
                  </a:cubicBezTo>
                  <a:cubicBezTo>
                    <a:pt x="574" y="148"/>
                    <a:pt x="582" y="146"/>
                    <a:pt x="590" y="146"/>
                  </a:cubicBezTo>
                  <a:cubicBezTo>
                    <a:pt x="585" y="131"/>
                    <a:pt x="563" y="113"/>
                    <a:pt x="539" y="120"/>
                  </a:cubicBezTo>
                  <a:cubicBezTo>
                    <a:pt x="546" y="118"/>
                    <a:pt x="553" y="118"/>
                    <a:pt x="561" y="120"/>
                  </a:cubicBezTo>
                  <a:cubicBezTo>
                    <a:pt x="574" y="84"/>
                    <a:pt x="551" y="46"/>
                    <a:pt x="522" y="37"/>
                  </a:cubicBezTo>
                  <a:cubicBezTo>
                    <a:pt x="483" y="25"/>
                    <a:pt x="449" y="46"/>
                    <a:pt x="440" y="84"/>
                  </a:cubicBezTo>
                  <a:cubicBezTo>
                    <a:pt x="441" y="77"/>
                    <a:pt x="443" y="71"/>
                    <a:pt x="447" y="65"/>
                  </a:cubicBezTo>
                  <a:cubicBezTo>
                    <a:pt x="429" y="44"/>
                    <a:pt x="382" y="40"/>
                    <a:pt x="363" y="81"/>
                  </a:cubicBezTo>
                  <a:cubicBezTo>
                    <a:pt x="366" y="74"/>
                    <a:pt x="370" y="69"/>
                    <a:pt x="375" y="64"/>
                  </a:cubicBezTo>
                  <a:cubicBezTo>
                    <a:pt x="351" y="7"/>
                    <a:pt x="274" y="12"/>
                    <a:pt x="254" y="66"/>
                  </a:cubicBezTo>
                  <a:cubicBezTo>
                    <a:pt x="257" y="59"/>
                    <a:pt x="262" y="50"/>
                    <a:pt x="269" y="43"/>
                  </a:cubicBezTo>
                  <a:cubicBezTo>
                    <a:pt x="231" y="0"/>
                    <a:pt x="142" y="19"/>
                    <a:pt x="143" y="100"/>
                  </a:cubicBezTo>
                  <a:cubicBezTo>
                    <a:pt x="143" y="93"/>
                    <a:pt x="144" y="84"/>
                    <a:pt x="146" y="77"/>
                  </a:cubicBezTo>
                  <a:cubicBezTo>
                    <a:pt x="118" y="79"/>
                    <a:pt x="86" y="108"/>
                    <a:pt x="91" y="146"/>
                  </a:cubicBezTo>
                  <a:cubicBezTo>
                    <a:pt x="90" y="140"/>
                    <a:pt x="90" y="134"/>
                    <a:pt x="92" y="127"/>
                  </a:cubicBezTo>
                  <a:cubicBezTo>
                    <a:pt x="74" y="131"/>
                    <a:pt x="57" y="146"/>
                    <a:pt x="53" y="168"/>
                  </a:cubicBezTo>
                  <a:cubicBezTo>
                    <a:pt x="54" y="163"/>
                    <a:pt x="56" y="157"/>
                    <a:pt x="59" y="151"/>
                  </a:cubicBezTo>
                  <a:cubicBezTo>
                    <a:pt x="29" y="151"/>
                    <a:pt x="0" y="179"/>
                    <a:pt x="1" y="210"/>
                  </a:cubicBezTo>
                  <a:cubicBezTo>
                    <a:pt x="1" y="241"/>
                    <a:pt x="25" y="269"/>
                    <a:pt x="59" y="269"/>
                  </a:cubicBezTo>
                  <a:cubicBezTo>
                    <a:pt x="88" y="269"/>
                    <a:pt x="111" y="249"/>
                    <a:pt x="116" y="225"/>
                  </a:cubicBezTo>
                  <a:cubicBezTo>
                    <a:pt x="115" y="233"/>
                    <a:pt x="110" y="241"/>
                    <a:pt x="104" y="249"/>
                  </a:cubicBezTo>
                  <a:cubicBezTo>
                    <a:pt x="115" y="294"/>
                    <a:pt x="191" y="313"/>
                    <a:pt x="214" y="250"/>
                  </a:cubicBezTo>
                  <a:cubicBezTo>
                    <a:pt x="212" y="257"/>
                    <a:pt x="208" y="263"/>
                    <a:pt x="204" y="269"/>
                  </a:cubicBezTo>
                  <a:cubicBezTo>
                    <a:pt x="218" y="288"/>
                    <a:pt x="261" y="303"/>
                    <a:pt x="292" y="261"/>
                  </a:cubicBezTo>
                  <a:cubicBezTo>
                    <a:pt x="287" y="269"/>
                    <a:pt x="280" y="275"/>
                    <a:pt x="272" y="280"/>
                  </a:cubicBezTo>
                  <a:cubicBezTo>
                    <a:pt x="293" y="301"/>
                    <a:pt x="350" y="303"/>
                    <a:pt x="367" y="246"/>
                  </a:cubicBezTo>
                  <a:cubicBezTo>
                    <a:pt x="365" y="254"/>
                    <a:pt x="362" y="261"/>
                    <a:pt x="357" y="268"/>
                  </a:cubicBezTo>
                  <a:cubicBezTo>
                    <a:pt x="382" y="300"/>
                    <a:pt x="475" y="316"/>
                    <a:pt x="506" y="229"/>
                  </a:cubicBezTo>
                  <a:cubicBezTo>
                    <a:pt x="502" y="241"/>
                    <a:pt x="497" y="249"/>
                    <a:pt x="490" y="259"/>
                  </a:cubicBezTo>
                  <a:cubicBezTo>
                    <a:pt x="499" y="276"/>
                    <a:pt x="559" y="297"/>
                    <a:pt x="579" y="236"/>
                  </a:cubicBezTo>
                  <a:cubicBezTo>
                    <a:pt x="576" y="245"/>
                    <a:pt x="573" y="252"/>
                    <a:pt x="566" y="260"/>
                  </a:cubicBezTo>
                  <a:cubicBezTo>
                    <a:pt x="611" y="279"/>
                    <a:pt x="649" y="241"/>
                    <a:pt x="649" y="208"/>
                  </a:cubicBezTo>
                  <a:close/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0" name="Freeform 88"/>
            <p:cNvSpPr>
              <a:spLocks noEditPoints="1"/>
            </p:cNvSpPr>
            <p:nvPr/>
          </p:nvSpPr>
          <p:spPr bwMode="auto">
            <a:xfrm>
              <a:off x="4233" y="727"/>
              <a:ext cx="728" cy="1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94" y="33"/>
                </a:cxn>
                <a:cxn ang="0">
                  <a:pos x="157" y="0"/>
                </a:cxn>
                <a:cxn ang="0">
                  <a:pos x="248" y="0"/>
                </a:cxn>
                <a:cxn ang="0">
                  <a:pos x="288" y="19"/>
                </a:cxn>
                <a:cxn ang="0">
                  <a:pos x="338" y="0"/>
                </a:cxn>
                <a:cxn ang="0">
                  <a:pos x="393" y="26"/>
                </a:cxn>
              </a:cxnLst>
              <a:rect l="0" t="0" r="r" b="b"/>
              <a:pathLst>
                <a:path w="393" h="81">
                  <a:moveTo>
                    <a:pt x="0" y="52"/>
                  </a:moveTo>
                  <a:cubicBezTo>
                    <a:pt x="33" y="81"/>
                    <a:pt x="80" y="64"/>
                    <a:pt x="94" y="33"/>
                  </a:cubicBezTo>
                  <a:moveTo>
                    <a:pt x="157" y="0"/>
                  </a:moveTo>
                  <a:cubicBezTo>
                    <a:pt x="176" y="21"/>
                    <a:pt x="217" y="29"/>
                    <a:pt x="248" y="0"/>
                  </a:cubicBezTo>
                  <a:moveTo>
                    <a:pt x="288" y="19"/>
                  </a:moveTo>
                  <a:cubicBezTo>
                    <a:pt x="308" y="22"/>
                    <a:pt x="326" y="15"/>
                    <a:pt x="338" y="0"/>
                  </a:cubicBezTo>
                  <a:cubicBezTo>
                    <a:pt x="347" y="17"/>
                    <a:pt x="372" y="28"/>
                    <a:pt x="393" y="26"/>
                  </a:cubicBezTo>
                </a:path>
              </a:pathLst>
            </a:custGeom>
            <a:solidFill>
              <a:schemeClr val="bg1"/>
            </a:solidFill>
            <a:ln w="30163" cap="rnd">
              <a:solidFill>
                <a:srgbClr val="99CC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61" name="Freeform 89"/>
            <p:cNvSpPr>
              <a:spLocks noEditPoints="1"/>
            </p:cNvSpPr>
            <p:nvPr/>
          </p:nvSpPr>
          <p:spPr bwMode="auto">
            <a:xfrm>
              <a:off x="4038" y="525"/>
              <a:ext cx="924" cy="326"/>
            </a:xfrm>
            <a:custGeom>
              <a:avLst/>
              <a:gdLst/>
              <a:ahLst/>
              <a:cxnLst>
                <a:cxn ang="0">
                  <a:pos x="499" y="14"/>
                </a:cxn>
                <a:cxn ang="0">
                  <a:pos x="439" y="54"/>
                </a:cxn>
                <a:cxn ang="0">
                  <a:pos x="499" y="42"/>
                </a:cxn>
                <a:cxn ang="0">
                  <a:pos x="499" y="14"/>
                </a:cxn>
                <a:cxn ang="0">
                  <a:pos x="407" y="29"/>
                </a:cxn>
                <a:cxn ang="0">
                  <a:pos x="358" y="61"/>
                </a:cxn>
                <a:cxn ang="0">
                  <a:pos x="407" y="51"/>
                </a:cxn>
                <a:cxn ang="0">
                  <a:pos x="407" y="29"/>
                </a:cxn>
                <a:cxn ang="0">
                  <a:pos x="310" y="4"/>
                </a:cxn>
                <a:cxn ang="0">
                  <a:pos x="252" y="42"/>
                </a:cxn>
                <a:cxn ang="0">
                  <a:pos x="310" y="30"/>
                </a:cxn>
                <a:cxn ang="0">
                  <a:pos x="310" y="4"/>
                </a:cxn>
                <a:cxn ang="0">
                  <a:pos x="215" y="0"/>
                </a:cxn>
                <a:cxn ang="0">
                  <a:pos x="142" y="48"/>
                </a:cxn>
                <a:cxn ang="0">
                  <a:pos x="215" y="33"/>
                </a:cxn>
                <a:cxn ang="0">
                  <a:pos x="215" y="0"/>
                </a:cxn>
                <a:cxn ang="0">
                  <a:pos x="133" y="57"/>
                </a:cxn>
                <a:cxn ang="0">
                  <a:pos x="88" y="100"/>
                </a:cxn>
                <a:cxn ang="0">
                  <a:pos x="133" y="85"/>
                </a:cxn>
                <a:cxn ang="0">
                  <a:pos x="133" y="57"/>
                </a:cxn>
                <a:cxn ang="0">
                  <a:pos x="41" y="132"/>
                </a:cxn>
                <a:cxn ang="0">
                  <a:pos x="0" y="176"/>
                </a:cxn>
                <a:cxn ang="0">
                  <a:pos x="41" y="160"/>
                </a:cxn>
                <a:cxn ang="0">
                  <a:pos x="41" y="132"/>
                </a:cxn>
              </a:cxnLst>
              <a:rect l="0" t="0" r="r" b="b"/>
              <a:pathLst>
                <a:path w="499" h="176">
                  <a:moveTo>
                    <a:pt x="499" y="14"/>
                  </a:moveTo>
                  <a:cubicBezTo>
                    <a:pt x="467" y="12"/>
                    <a:pt x="447" y="30"/>
                    <a:pt x="439" y="54"/>
                  </a:cubicBezTo>
                  <a:cubicBezTo>
                    <a:pt x="456" y="40"/>
                    <a:pt x="476" y="36"/>
                    <a:pt x="499" y="42"/>
                  </a:cubicBezTo>
                  <a:cubicBezTo>
                    <a:pt x="494" y="33"/>
                    <a:pt x="494" y="25"/>
                    <a:pt x="499" y="14"/>
                  </a:cubicBezTo>
                  <a:close/>
                  <a:moveTo>
                    <a:pt x="407" y="29"/>
                  </a:moveTo>
                  <a:cubicBezTo>
                    <a:pt x="385" y="29"/>
                    <a:pt x="366" y="38"/>
                    <a:pt x="358" y="61"/>
                  </a:cubicBezTo>
                  <a:cubicBezTo>
                    <a:pt x="372" y="50"/>
                    <a:pt x="389" y="47"/>
                    <a:pt x="407" y="51"/>
                  </a:cubicBezTo>
                  <a:cubicBezTo>
                    <a:pt x="404" y="44"/>
                    <a:pt x="403" y="37"/>
                    <a:pt x="407" y="29"/>
                  </a:cubicBezTo>
                  <a:close/>
                  <a:moveTo>
                    <a:pt x="310" y="4"/>
                  </a:moveTo>
                  <a:cubicBezTo>
                    <a:pt x="284" y="4"/>
                    <a:pt x="262" y="19"/>
                    <a:pt x="252" y="42"/>
                  </a:cubicBezTo>
                  <a:cubicBezTo>
                    <a:pt x="269" y="28"/>
                    <a:pt x="288" y="24"/>
                    <a:pt x="310" y="30"/>
                  </a:cubicBezTo>
                  <a:cubicBezTo>
                    <a:pt x="306" y="21"/>
                    <a:pt x="305" y="13"/>
                    <a:pt x="310" y="4"/>
                  </a:cubicBezTo>
                  <a:close/>
                  <a:moveTo>
                    <a:pt x="215" y="0"/>
                  </a:moveTo>
                  <a:cubicBezTo>
                    <a:pt x="179" y="0"/>
                    <a:pt x="158" y="13"/>
                    <a:pt x="142" y="48"/>
                  </a:cubicBezTo>
                  <a:cubicBezTo>
                    <a:pt x="162" y="31"/>
                    <a:pt x="187" y="26"/>
                    <a:pt x="215" y="33"/>
                  </a:cubicBezTo>
                  <a:cubicBezTo>
                    <a:pt x="209" y="22"/>
                    <a:pt x="208" y="12"/>
                    <a:pt x="215" y="0"/>
                  </a:cubicBezTo>
                  <a:close/>
                  <a:moveTo>
                    <a:pt x="133" y="57"/>
                  </a:moveTo>
                  <a:cubicBezTo>
                    <a:pt x="107" y="65"/>
                    <a:pt x="102" y="71"/>
                    <a:pt x="88" y="100"/>
                  </a:cubicBezTo>
                  <a:cubicBezTo>
                    <a:pt x="105" y="86"/>
                    <a:pt x="112" y="83"/>
                    <a:pt x="133" y="85"/>
                  </a:cubicBezTo>
                  <a:cubicBezTo>
                    <a:pt x="128" y="76"/>
                    <a:pt x="127" y="67"/>
                    <a:pt x="133" y="57"/>
                  </a:cubicBezTo>
                  <a:close/>
                  <a:moveTo>
                    <a:pt x="41" y="132"/>
                  </a:moveTo>
                  <a:cubicBezTo>
                    <a:pt x="25" y="136"/>
                    <a:pt x="6" y="148"/>
                    <a:pt x="0" y="176"/>
                  </a:cubicBezTo>
                  <a:cubicBezTo>
                    <a:pt x="17" y="162"/>
                    <a:pt x="25" y="160"/>
                    <a:pt x="41" y="160"/>
                  </a:cubicBezTo>
                  <a:cubicBezTo>
                    <a:pt x="38" y="149"/>
                    <a:pt x="38" y="142"/>
                    <a:pt x="41" y="13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62" name="Freeform 90"/>
          <p:cNvSpPr>
            <a:spLocks/>
          </p:cNvSpPr>
          <p:nvPr/>
        </p:nvSpPr>
        <p:spPr bwMode="auto">
          <a:xfrm>
            <a:off x="0" y="3716338"/>
            <a:ext cx="6497638" cy="2620962"/>
          </a:xfrm>
          <a:custGeom>
            <a:avLst/>
            <a:gdLst/>
            <a:ahLst/>
            <a:cxnLst>
              <a:cxn ang="0">
                <a:pos x="3518" y="5"/>
              </a:cxn>
              <a:cxn ang="0">
                <a:pos x="3656" y="20"/>
              </a:cxn>
              <a:cxn ang="0">
                <a:pos x="3729" y="56"/>
              </a:cxn>
              <a:cxn ang="0">
                <a:pos x="3838" y="239"/>
              </a:cxn>
              <a:cxn ang="0">
                <a:pos x="3802" y="428"/>
              </a:cxn>
              <a:cxn ang="0">
                <a:pos x="3590" y="662"/>
              </a:cxn>
              <a:cxn ang="0">
                <a:pos x="3211" y="924"/>
              </a:cxn>
              <a:cxn ang="0">
                <a:pos x="2436" y="1185"/>
              </a:cxn>
              <a:cxn ang="0">
                <a:pos x="1399" y="1230"/>
              </a:cxn>
              <a:cxn ang="0">
                <a:pos x="408" y="1729"/>
              </a:cxn>
              <a:cxn ang="0">
                <a:pos x="62" y="1901"/>
              </a:cxn>
              <a:cxn ang="0">
                <a:pos x="34" y="1853"/>
              </a:cxn>
              <a:cxn ang="0">
                <a:pos x="27" y="1713"/>
              </a:cxn>
              <a:cxn ang="0">
                <a:pos x="27" y="1476"/>
              </a:cxn>
              <a:cxn ang="0">
                <a:pos x="92" y="1366"/>
              </a:cxn>
              <a:cxn ang="0">
                <a:pos x="498" y="1185"/>
              </a:cxn>
              <a:cxn ang="0">
                <a:pos x="948" y="1049"/>
              </a:cxn>
              <a:cxn ang="0">
                <a:pos x="1399" y="867"/>
              </a:cxn>
              <a:cxn ang="0">
                <a:pos x="2234" y="910"/>
              </a:cxn>
              <a:cxn ang="0">
                <a:pos x="2453" y="902"/>
              </a:cxn>
              <a:cxn ang="0">
                <a:pos x="2706" y="867"/>
              </a:cxn>
              <a:cxn ang="0">
                <a:pos x="3131" y="720"/>
              </a:cxn>
              <a:cxn ang="0">
                <a:pos x="3452" y="509"/>
              </a:cxn>
              <a:cxn ang="0">
                <a:pos x="3642" y="239"/>
              </a:cxn>
              <a:cxn ang="0">
                <a:pos x="3472" y="96"/>
              </a:cxn>
              <a:cxn ang="0">
                <a:pos x="3472" y="51"/>
              </a:cxn>
              <a:cxn ang="0">
                <a:pos x="3518" y="5"/>
              </a:cxn>
            </a:cxnLst>
            <a:rect l="0" t="0" r="r" b="b"/>
            <a:pathLst>
              <a:path w="3850" h="1922">
                <a:moveTo>
                  <a:pt x="3518" y="5"/>
                </a:moveTo>
                <a:cubicBezTo>
                  <a:pt x="3549" y="0"/>
                  <a:pt x="3621" y="12"/>
                  <a:pt x="3656" y="20"/>
                </a:cubicBezTo>
                <a:cubicBezTo>
                  <a:pt x="3691" y="28"/>
                  <a:pt x="3699" y="20"/>
                  <a:pt x="3729" y="56"/>
                </a:cubicBezTo>
                <a:cubicBezTo>
                  <a:pt x="3759" y="92"/>
                  <a:pt x="3826" y="177"/>
                  <a:pt x="3838" y="239"/>
                </a:cubicBezTo>
                <a:cubicBezTo>
                  <a:pt x="3850" y="301"/>
                  <a:pt x="3843" y="357"/>
                  <a:pt x="3802" y="428"/>
                </a:cubicBezTo>
                <a:cubicBezTo>
                  <a:pt x="3761" y="499"/>
                  <a:pt x="3689" y="579"/>
                  <a:pt x="3590" y="662"/>
                </a:cubicBezTo>
                <a:cubicBezTo>
                  <a:pt x="3491" y="745"/>
                  <a:pt x="3403" y="837"/>
                  <a:pt x="3211" y="924"/>
                </a:cubicBezTo>
                <a:cubicBezTo>
                  <a:pt x="3019" y="1011"/>
                  <a:pt x="2738" y="1134"/>
                  <a:pt x="2436" y="1185"/>
                </a:cubicBezTo>
                <a:cubicBezTo>
                  <a:pt x="2134" y="1236"/>
                  <a:pt x="1737" y="1139"/>
                  <a:pt x="1399" y="1230"/>
                </a:cubicBezTo>
                <a:cubicBezTo>
                  <a:pt x="1062" y="1321"/>
                  <a:pt x="631" y="1617"/>
                  <a:pt x="408" y="1729"/>
                </a:cubicBezTo>
                <a:cubicBezTo>
                  <a:pt x="185" y="1841"/>
                  <a:pt x="124" y="1880"/>
                  <a:pt x="62" y="1901"/>
                </a:cubicBezTo>
                <a:cubicBezTo>
                  <a:pt x="0" y="1922"/>
                  <a:pt x="40" y="1884"/>
                  <a:pt x="34" y="1853"/>
                </a:cubicBezTo>
                <a:cubicBezTo>
                  <a:pt x="28" y="1822"/>
                  <a:pt x="28" y="1776"/>
                  <a:pt x="27" y="1713"/>
                </a:cubicBezTo>
                <a:cubicBezTo>
                  <a:pt x="26" y="1650"/>
                  <a:pt x="16" y="1534"/>
                  <a:pt x="27" y="1476"/>
                </a:cubicBezTo>
                <a:cubicBezTo>
                  <a:pt x="38" y="1418"/>
                  <a:pt x="14" y="1414"/>
                  <a:pt x="92" y="1366"/>
                </a:cubicBezTo>
                <a:cubicBezTo>
                  <a:pt x="170" y="1318"/>
                  <a:pt x="355" y="1238"/>
                  <a:pt x="498" y="1185"/>
                </a:cubicBezTo>
                <a:cubicBezTo>
                  <a:pt x="641" y="1132"/>
                  <a:pt x="798" y="1102"/>
                  <a:pt x="948" y="1049"/>
                </a:cubicBezTo>
                <a:cubicBezTo>
                  <a:pt x="1098" y="996"/>
                  <a:pt x="1185" y="890"/>
                  <a:pt x="1399" y="867"/>
                </a:cubicBezTo>
                <a:cubicBezTo>
                  <a:pt x="1613" y="844"/>
                  <a:pt x="2058" y="904"/>
                  <a:pt x="2234" y="910"/>
                </a:cubicBezTo>
                <a:cubicBezTo>
                  <a:pt x="2410" y="916"/>
                  <a:pt x="2374" y="909"/>
                  <a:pt x="2453" y="902"/>
                </a:cubicBezTo>
                <a:cubicBezTo>
                  <a:pt x="2532" y="895"/>
                  <a:pt x="2593" y="897"/>
                  <a:pt x="2706" y="867"/>
                </a:cubicBezTo>
                <a:cubicBezTo>
                  <a:pt x="2819" y="837"/>
                  <a:pt x="3007" y="780"/>
                  <a:pt x="3131" y="720"/>
                </a:cubicBezTo>
                <a:cubicBezTo>
                  <a:pt x="3255" y="660"/>
                  <a:pt x="3367" y="589"/>
                  <a:pt x="3452" y="509"/>
                </a:cubicBezTo>
                <a:cubicBezTo>
                  <a:pt x="3537" y="429"/>
                  <a:pt x="3639" y="308"/>
                  <a:pt x="3642" y="239"/>
                </a:cubicBezTo>
                <a:cubicBezTo>
                  <a:pt x="3645" y="170"/>
                  <a:pt x="3500" y="127"/>
                  <a:pt x="3472" y="96"/>
                </a:cubicBezTo>
                <a:cubicBezTo>
                  <a:pt x="3444" y="65"/>
                  <a:pt x="3464" y="66"/>
                  <a:pt x="3472" y="51"/>
                </a:cubicBezTo>
                <a:cubicBezTo>
                  <a:pt x="3480" y="36"/>
                  <a:pt x="3487" y="10"/>
                  <a:pt x="3518" y="5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6" name="Group 158"/>
          <p:cNvGrpSpPr>
            <a:grpSpLocks/>
          </p:cNvGrpSpPr>
          <p:nvPr/>
        </p:nvGrpSpPr>
        <p:grpSpPr bwMode="auto">
          <a:xfrm flipH="1">
            <a:off x="8240713" y="1925638"/>
            <a:ext cx="1300162" cy="817562"/>
            <a:chOff x="801" y="2934"/>
            <a:chExt cx="7847" cy="7425"/>
          </a:xfrm>
        </p:grpSpPr>
        <p:sp>
          <p:nvSpPr>
            <p:cNvPr id="3231" name="Freeform 159"/>
            <p:cNvSpPr>
              <a:spLocks/>
            </p:cNvSpPr>
            <p:nvPr/>
          </p:nvSpPr>
          <p:spPr bwMode="auto">
            <a:xfrm>
              <a:off x="801" y="2934"/>
              <a:ext cx="5688" cy="2719"/>
            </a:xfrm>
            <a:custGeom>
              <a:avLst/>
              <a:gdLst/>
              <a:ahLst/>
              <a:cxnLst>
                <a:cxn ang="0">
                  <a:pos x="128" y="58"/>
                </a:cxn>
                <a:cxn ang="0">
                  <a:pos x="300" y="44"/>
                </a:cxn>
                <a:cxn ang="0">
                  <a:pos x="354" y="92"/>
                </a:cxn>
                <a:cxn ang="0">
                  <a:pos x="386" y="182"/>
                </a:cxn>
                <a:cxn ang="0">
                  <a:pos x="270" y="201"/>
                </a:cxn>
                <a:cxn ang="0">
                  <a:pos x="192" y="211"/>
                </a:cxn>
                <a:cxn ang="0">
                  <a:pos x="142" y="176"/>
                </a:cxn>
                <a:cxn ang="0">
                  <a:pos x="3" y="118"/>
                </a:cxn>
                <a:cxn ang="0">
                  <a:pos x="128" y="58"/>
                </a:cxn>
              </a:cxnLst>
              <a:rect l="0" t="0" r="r" b="b"/>
              <a:pathLst>
                <a:path w="474" h="227">
                  <a:moveTo>
                    <a:pt x="128" y="58"/>
                  </a:moveTo>
                  <a:cubicBezTo>
                    <a:pt x="148" y="32"/>
                    <a:pt x="253" y="0"/>
                    <a:pt x="300" y="44"/>
                  </a:cubicBezTo>
                  <a:cubicBezTo>
                    <a:pt x="323" y="40"/>
                    <a:pt x="355" y="46"/>
                    <a:pt x="354" y="92"/>
                  </a:cubicBezTo>
                  <a:cubicBezTo>
                    <a:pt x="468" y="89"/>
                    <a:pt x="474" y="180"/>
                    <a:pt x="386" y="182"/>
                  </a:cubicBezTo>
                  <a:cubicBezTo>
                    <a:pt x="387" y="225"/>
                    <a:pt x="311" y="227"/>
                    <a:pt x="270" y="201"/>
                  </a:cubicBezTo>
                  <a:cubicBezTo>
                    <a:pt x="241" y="209"/>
                    <a:pt x="212" y="209"/>
                    <a:pt x="192" y="211"/>
                  </a:cubicBezTo>
                  <a:cubicBezTo>
                    <a:pt x="174" y="201"/>
                    <a:pt x="162" y="192"/>
                    <a:pt x="142" y="176"/>
                  </a:cubicBezTo>
                  <a:cubicBezTo>
                    <a:pt x="41" y="180"/>
                    <a:pt x="0" y="156"/>
                    <a:pt x="3" y="118"/>
                  </a:cubicBezTo>
                  <a:cubicBezTo>
                    <a:pt x="9" y="59"/>
                    <a:pt x="96" y="57"/>
                    <a:pt x="128" y="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00"/>
                </a:gs>
                <a:gs pos="100000">
                  <a:srgbClr val="336600">
                    <a:gamma/>
                    <a:shade val="6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32" name="Freeform 160"/>
            <p:cNvSpPr>
              <a:spLocks/>
            </p:cNvSpPr>
            <p:nvPr/>
          </p:nvSpPr>
          <p:spPr bwMode="auto">
            <a:xfrm>
              <a:off x="1965" y="5066"/>
              <a:ext cx="2244" cy="5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68" y="19"/>
                </a:cxn>
                <a:cxn ang="0">
                  <a:pos x="127" y="60"/>
                </a:cxn>
                <a:cxn ang="0">
                  <a:pos x="153" y="59"/>
                </a:cxn>
                <a:cxn ang="0">
                  <a:pos x="180" y="29"/>
                </a:cxn>
                <a:cxn ang="0">
                  <a:pos x="187" y="32"/>
                </a:cxn>
                <a:cxn ang="0">
                  <a:pos x="148" y="78"/>
                </a:cxn>
                <a:cxn ang="0">
                  <a:pos x="141" y="100"/>
                </a:cxn>
                <a:cxn ang="0">
                  <a:pos x="135" y="442"/>
                </a:cxn>
                <a:cxn ang="0">
                  <a:pos x="100" y="442"/>
                </a:cxn>
                <a:cxn ang="0">
                  <a:pos x="109" y="178"/>
                </a:cxn>
                <a:cxn ang="0">
                  <a:pos x="99" y="145"/>
                </a:cxn>
                <a:cxn ang="0">
                  <a:pos x="112" y="149"/>
                </a:cxn>
                <a:cxn ang="0">
                  <a:pos x="115" y="72"/>
                </a:cxn>
                <a:cxn ang="0">
                  <a:pos x="71" y="32"/>
                </a:cxn>
                <a:cxn ang="0">
                  <a:pos x="0" y="0"/>
                </a:cxn>
              </a:cxnLst>
              <a:rect l="0" t="0" r="r" b="b"/>
              <a:pathLst>
                <a:path w="187" h="442">
                  <a:moveTo>
                    <a:pt x="0" y="0"/>
                  </a:moveTo>
                  <a:lnTo>
                    <a:pt x="14" y="0"/>
                  </a:lnTo>
                  <a:cubicBezTo>
                    <a:pt x="14" y="0"/>
                    <a:pt x="27" y="27"/>
                    <a:pt x="68" y="19"/>
                  </a:cubicBezTo>
                  <a:lnTo>
                    <a:pt x="127" y="60"/>
                  </a:lnTo>
                  <a:cubicBezTo>
                    <a:pt x="135" y="66"/>
                    <a:pt x="144" y="69"/>
                    <a:pt x="153" y="59"/>
                  </a:cubicBezTo>
                  <a:lnTo>
                    <a:pt x="180" y="29"/>
                  </a:lnTo>
                  <a:lnTo>
                    <a:pt x="187" y="32"/>
                  </a:lnTo>
                  <a:lnTo>
                    <a:pt x="148" y="78"/>
                  </a:lnTo>
                  <a:cubicBezTo>
                    <a:pt x="141" y="85"/>
                    <a:pt x="141" y="88"/>
                    <a:pt x="141" y="100"/>
                  </a:cubicBezTo>
                  <a:lnTo>
                    <a:pt x="135" y="442"/>
                  </a:lnTo>
                  <a:lnTo>
                    <a:pt x="100" y="442"/>
                  </a:lnTo>
                  <a:lnTo>
                    <a:pt x="109" y="178"/>
                  </a:lnTo>
                  <a:lnTo>
                    <a:pt x="99" y="145"/>
                  </a:lnTo>
                  <a:cubicBezTo>
                    <a:pt x="103" y="148"/>
                    <a:pt x="107" y="149"/>
                    <a:pt x="112" y="149"/>
                  </a:cubicBezTo>
                  <a:lnTo>
                    <a:pt x="115" y="72"/>
                  </a:lnTo>
                  <a:lnTo>
                    <a:pt x="71" y="32"/>
                  </a:lnTo>
                  <a:cubicBezTo>
                    <a:pt x="71" y="32"/>
                    <a:pt x="19" y="40"/>
                    <a:pt x="0" y="0"/>
                  </a:cubicBez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33" name="Freeform 161"/>
            <p:cNvSpPr>
              <a:spLocks/>
            </p:cNvSpPr>
            <p:nvPr/>
          </p:nvSpPr>
          <p:spPr bwMode="auto">
            <a:xfrm>
              <a:off x="3669" y="5533"/>
              <a:ext cx="4979" cy="1964"/>
            </a:xfrm>
            <a:custGeom>
              <a:avLst/>
              <a:gdLst/>
              <a:ahLst/>
              <a:cxnLst>
                <a:cxn ang="0">
                  <a:pos x="43" y="42"/>
                </a:cxn>
                <a:cxn ang="0">
                  <a:pos x="148" y="12"/>
                </a:cxn>
                <a:cxn ang="0">
                  <a:pos x="226" y="12"/>
                </a:cxn>
                <a:cxn ang="0">
                  <a:pos x="333" y="77"/>
                </a:cxn>
                <a:cxn ang="0">
                  <a:pos x="360" y="146"/>
                </a:cxn>
                <a:cxn ang="0">
                  <a:pos x="307" y="156"/>
                </a:cxn>
                <a:cxn ang="0">
                  <a:pos x="220" y="157"/>
                </a:cxn>
                <a:cxn ang="0">
                  <a:pos x="166" y="149"/>
                </a:cxn>
                <a:cxn ang="0">
                  <a:pos x="47" y="109"/>
                </a:cxn>
                <a:cxn ang="0">
                  <a:pos x="43" y="42"/>
                </a:cxn>
              </a:cxnLst>
              <a:rect l="0" t="0" r="r" b="b"/>
              <a:pathLst>
                <a:path w="415" h="164">
                  <a:moveTo>
                    <a:pt x="43" y="42"/>
                  </a:moveTo>
                  <a:cubicBezTo>
                    <a:pt x="63" y="19"/>
                    <a:pt x="93" y="0"/>
                    <a:pt x="148" y="12"/>
                  </a:cubicBezTo>
                  <a:cubicBezTo>
                    <a:pt x="201" y="19"/>
                    <a:pt x="198" y="14"/>
                    <a:pt x="226" y="12"/>
                  </a:cubicBezTo>
                  <a:cubicBezTo>
                    <a:pt x="270" y="11"/>
                    <a:pt x="345" y="12"/>
                    <a:pt x="333" y="77"/>
                  </a:cubicBezTo>
                  <a:cubicBezTo>
                    <a:pt x="383" y="76"/>
                    <a:pt x="415" y="118"/>
                    <a:pt x="360" y="146"/>
                  </a:cubicBezTo>
                  <a:cubicBezTo>
                    <a:pt x="344" y="155"/>
                    <a:pt x="326" y="154"/>
                    <a:pt x="307" y="156"/>
                  </a:cubicBezTo>
                  <a:cubicBezTo>
                    <a:pt x="268" y="162"/>
                    <a:pt x="229" y="164"/>
                    <a:pt x="220" y="157"/>
                  </a:cubicBezTo>
                  <a:cubicBezTo>
                    <a:pt x="204" y="154"/>
                    <a:pt x="180" y="158"/>
                    <a:pt x="166" y="149"/>
                  </a:cubicBezTo>
                  <a:cubicBezTo>
                    <a:pt x="109" y="152"/>
                    <a:pt x="56" y="152"/>
                    <a:pt x="47" y="109"/>
                  </a:cubicBezTo>
                  <a:cubicBezTo>
                    <a:pt x="0" y="88"/>
                    <a:pt x="17" y="52"/>
                    <a:pt x="43" y="42"/>
                  </a:cubicBezTo>
                  <a:close/>
                </a:path>
              </a:pathLst>
            </a:custGeom>
            <a:gradFill rotWithShape="1">
              <a:gsLst>
                <a:gs pos="0">
                  <a:srgbClr val="339933"/>
                </a:gs>
                <a:gs pos="100000">
                  <a:srgbClr val="339933">
                    <a:gamma/>
                    <a:shade val="56078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34" name="Freeform 162"/>
            <p:cNvSpPr>
              <a:spLocks/>
            </p:cNvSpPr>
            <p:nvPr/>
          </p:nvSpPr>
          <p:spPr bwMode="auto">
            <a:xfrm>
              <a:off x="5097" y="7353"/>
              <a:ext cx="1200" cy="299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36" y="27"/>
                </a:cxn>
                <a:cxn ang="0">
                  <a:pos x="56" y="25"/>
                </a:cxn>
                <a:cxn ang="0">
                  <a:pos x="87" y="5"/>
                </a:cxn>
                <a:cxn ang="0">
                  <a:pos x="100" y="7"/>
                </a:cxn>
                <a:cxn ang="0">
                  <a:pos x="69" y="36"/>
                </a:cxn>
                <a:cxn ang="0">
                  <a:pos x="71" y="95"/>
                </a:cxn>
                <a:cxn ang="0">
                  <a:pos x="80" y="92"/>
                </a:cxn>
                <a:cxn ang="0">
                  <a:pos x="72" y="127"/>
                </a:cxn>
                <a:cxn ang="0">
                  <a:pos x="80" y="250"/>
                </a:cxn>
                <a:cxn ang="0">
                  <a:pos x="50" y="250"/>
                </a:cxn>
                <a:cxn ang="0">
                  <a:pos x="46" y="65"/>
                </a:cxn>
                <a:cxn ang="0">
                  <a:pos x="36" y="42"/>
                </a:cxn>
                <a:cxn ang="0">
                  <a:pos x="0" y="0"/>
                </a:cxn>
              </a:cxnLst>
              <a:rect l="0" t="0" r="r" b="b"/>
              <a:pathLst>
                <a:path w="100" h="250">
                  <a:moveTo>
                    <a:pt x="0" y="0"/>
                  </a:moveTo>
                  <a:lnTo>
                    <a:pt x="11" y="0"/>
                  </a:lnTo>
                  <a:lnTo>
                    <a:pt x="36" y="27"/>
                  </a:lnTo>
                  <a:cubicBezTo>
                    <a:pt x="41" y="32"/>
                    <a:pt x="51" y="29"/>
                    <a:pt x="56" y="25"/>
                  </a:cubicBezTo>
                  <a:lnTo>
                    <a:pt x="87" y="5"/>
                  </a:lnTo>
                  <a:lnTo>
                    <a:pt x="100" y="7"/>
                  </a:lnTo>
                  <a:lnTo>
                    <a:pt x="69" y="36"/>
                  </a:lnTo>
                  <a:lnTo>
                    <a:pt x="71" y="95"/>
                  </a:lnTo>
                  <a:cubicBezTo>
                    <a:pt x="73" y="95"/>
                    <a:pt x="77" y="94"/>
                    <a:pt x="80" y="92"/>
                  </a:cubicBezTo>
                  <a:lnTo>
                    <a:pt x="72" y="127"/>
                  </a:lnTo>
                  <a:lnTo>
                    <a:pt x="80" y="250"/>
                  </a:lnTo>
                  <a:lnTo>
                    <a:pt x="50" y="250"/>
                  </a:lnTo>
                  <a:lnTo>
                    <a:pt x="46" y="65"/>
                  </a:lnTo>
                  <a:cubicBezTo>
                    <a:pt x="45" y="55"/>
                    <a:pt x="42" y="49"/>
                    <a:pt x="36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95"/>
          <p:cNvGrpSpPr>
            <a:grpSpLocks/>
          </p:cNvGrpSpPr>
          <p:nvPr/>
        </p:nvGrpSpPr>
        <p:grpSpPr bwMode="auto">
          <a:xfrm flipH="1">
            <a:off x="2915816" y="2348880"/>
            <a:ext cx="766763" cy="561975"/>
            <a:chOff x="3489" y="5009"/>
            <a:chExt cx="7533" cy="7351"/>
          </a:xfrm>
        </p:grpSpPr>
        <p:sp>
          <p:nvSpPr>
            <p:cNvPr id="3268" name="Freeform 196"/>
            <p:cNvSpPr>
              <a:spLocks/>
            </p:cNvSpPr>
            <p:nvPr/>
          </p:nvSpPr>
          <p:spPr bwMode="auto">
            <a:xfrm>
              <a:off x="6476" y="6170"/>
              <a:ext cx="4546" cy="6190"/>
            </a:xfrm>
            <a:custGeom>
              <a:avLst/>
              <a:gdLst/>
              <a:ahLst/>
              <a:cxnLst>
                <a:cxn ang="0">
                  <a:pos x="221" y="517"/>
                </a:cxn>
                <a:cxn ang="0">
                  <a:pos x="358" y="473"/>
                </a:cxn>
                <a:cxn ang="0">
                  <a:pos x="280" y="454"/>
                </a:cxn>
                <a:cxn ang="0">
                  <a:pos x="365" y="435"/>
                </a:cxn>
                <a:cxn ang="0">
                  <a:pos x="328" y="416"/>
                </a:cxn>
                <a:cxn ang="0">
                  <a:pos x="326" y="408"/>
                </a:cxn>
                <a:cxn ang="0">
                  <a:pos x="266" y="389"/>
                </a:cxn>
                <a:cxn ang="0">
                  <a:pos x="281" y="378"/>
                </a:cxn>
                <a:cxn ang="0">
                  <a:pos x="345" y="383"/>
                </a:cxn>
                <a:cxn ang="0">
                  <a:pos x="379" y="371"/>
                </a:cxn>
                <a:cxn ang="0">
                  <a:pos x="341" y="341"/>
                </a:cxn>
                <a:cxn ang="0">
                  <a:pos x="241" y="272"/>
                </a:cxn>
                <a:cxn ang="0">
                  <a:pos x="305" y="281"/>
                </a:cxn>
                <a:cxn ang="0">
                  <a:pos x="270" y="239"/>
                </a:cxn>
                <a:cxn ang="0">
                  <a:pos x="277" y="213"/>
                </a:cxn>
                <a:cxn ang="0">
                  <a:pos x="268" y="189"/>
                </a:cxn>
                <a:cxn ang="0">
                  <a:pos x="287" y="162"/>
                </a:cxn>
                <a:cxn ang="0">
                  <a:pos x="92" y="162"/>
                </a:cxn>
                <a:cxn ang="0">
                  <a:pos x="111" y="189"/>
                </a:cxn>
                <a:cxn ang="0">
                  <a:pos x="102" y="213"/>
                </a:cxn>
                <a:cxn ang="0">
                  <a:pos x="109" y="239"/>
                </a:cxn>
                <a:cxn ang="0">
                  <a:pos x="74" y="281"/>
                </a:cxn>
                <a:cxn ang="0">
                  <a:pos x="138" y="272"/>
                </a:cxn>
                <a:cxn ang="0">
                  <a:pos x="37" y="341"/>
                </a:cxn>
                <a:cxn ang="0">
                  <a:pos x="0" y="371"/>
                </a:cxn>
                <a:cxn ang="0">
                  <a:pos x="34" y="383"/>
                </a:cxn>
                <a:cxn ang="0">
                  <a:pos x="97" y="378"/>
                </a:cxn>
                <a:cxn ang="0">
                  <a:pos x="113" y="389"/>
                </a:cxn>
                <a:cxn ang="0">
                  <a:pos x="53" y="408"/>
                </a:cxn>
                <a:cxn ang="0">
                  <a:pos x="51" y="416"/>
                </a:cxn>
                <a:cxn ang="0">
                  <a:pos x="14" y="435"/>
                </a:cxn>
                <a:cxn ang="0">
                  <a:pos x="99" y="454"/>
                </a:cxn>
                <a:cxn ang="0">
                  <a:pos x="21" y="473"/>
                </a:cxn>
                <a:cxn ang="0">
                  <a:pos x="157" y="517"/>
                </a:cxn>
              </a:cxnLst>
              <a:rect l="0" t="0" r="r" b="b"/>
              <a:pathLst>
                <a:path w="379" h="517">
                  <a:moveTo>
                    <a:pt x="189" y="517"/>
                  </a:moveTo>
                  <a:lnTo>
                    <a:pt x="221" y="517"/>
                  </a:lnTo>
                  <a:lnTo>
                    <a:pt x="220" y="480"/>
                  </a:lnTo>
                  <a:cubicBezTo>
                    <a:pt x="284" y="497"/>
                    <a:pt x="310" y="495"/>
                    <a:pt x="358" y="473"/>
                  </a:cubicBezTo>
                  <a:cubicBezTo>
                    <a:pt x="315" y="467"/>
                    <a:pt x="262" y="479"/>
                    <a:pt x="213" y="430"/>
                  </a:cubicBezTo>
                  <a:cubicBezTo>
                    <a:pt x="227" y="431"/>
                    <a:pt x="263" y="454"/>
                    <a:pt x="280" y="454"/>
                  </a:cubicBezTo>
                  <a:cubicBezTo>
                    <a:pt x="274" y="447"/>
                    <a:pt x="300" y="449"/>
                    <a:pt x="305" y="449"/>
                  </a:cubicBezTo>
                  <a:cubicBezTo>
                    <a:pt x="326" y="449"/>
                    <a:pt x="345" y="443"/>
                    <a:pt x="365" y="435"/>
                  </a:cubicBezTo>
                  <a:cubicBezTo>
                    <a:pt x="343" y="435"/>
                    <a:pt x="370" y="416"/>
                    <a:pt x="370" y="406"/>
                  </a:cubicBezTo>
                  <a:cubicBezTo>
                    <a:pt x="364" y="413"/>
                    <a:pt x="336" y="420"/>
                    <a:pt x="328" y="416"/>
                  </a:cubicBezTo>
                  <a:cubicBezTo>
                    <a:pt x="324" y="418"/>
                    <a:pt x="322" y="416"/>
                    <a:pt x="319" y="415"/>
                  </a:cubicBezTo>
                  <a:lnTo>
                    <a:pt x="326" y="408"/>
                  </a:lnTo>
                  <a:cubicBezTo>
                    <a:pt x="298" y="410"/>
                    <a:pt x="283" y="407"/>
                    <a:pt x="252" y="397"/>
                  </a:cubicBezTo>
                  <a:cubicBezTo>
                    <a:pt x="256" y="394"/>
                    <a:pt x="263" y="392"/>
                    <a:pt x="266" y="389"/>
                  </a:cubicBezTo>
                  <a:cubicBezTo>
                    <a:pt x="257" y="385"/>
                    <a:pt x="236" y="377"/>
                    <a:pt x="243" y="354"/>
                  </a:cubicBezTo>
                  <a:cubicBezTo>
                    <a:pt x="251" y="360"/>
                    <a:pt x="275" y="378"/>
                    <a:pt x="281" y="378"/>
                  </a:cubicBezTo>
                  <a:cubicBezTo>
                    <a:pt x="281" y="373"/>
                    <a:pt x="278" y="370"/>
                    <a:pt x="280" y="364"/>
                  </a:cubicBezTo>
                  <a:cubicBezTo>
                    <a:pt x="295" y="380"/>
                    <a:pt x="322" y="383"/>
                    <a:pt x="345" y="383"/>
                  </a:cubicBezTo>
                  <a:cubicBezTo>
                    <a:pt x="343" y="382"/>
                    <a:pt x="339" y="378"/>
                    <a:pt x="339" y="377"/>
                  </a:cubicBezTo>
                  <a:cubicBezTo>
                    <a:pt x="350" y="371"/>
                    <a:pt x="367" y="371"/>
                    <a:pt x="379" y="371"/>
                  </a:cubicBezTo>
                  <a:cubicBezTo>
                    <a:pt x="372" y="371"/>
                    <a:pt x="326" y="359"/>
                    <a:pt x="312" y="348"/>
                  </a:cubicBezTo>
                  <a:cubicBezTo>
                    <a:pt x="322" y="348"/>
                    <a:pt x="334" y="344"/>
                    <a:pt x="341" y="341"/>
                  </a:cubicBezTo>
                  <a:cubicBezTo>
                    <a:pt x="319" y="341"/>
                    <a:pt x="288" y="325"/>
                    <a:pt x="273" y="309"/>
                  </a:cubicBezTo>
                  <a:cubicBezTo>
                    <a:pt x="265" y="301"/>
                    <a:pt x="250" y="288"/>
                    <a:pt x="241" y="272"/>
                  </a:cubicBezTo>
                  <a:cubicBezTo>
                    <a:pt x="290" y="299"/>
                    <a:pt x="301" y="309"/>
                    <a:pt x="361" y="309"/>
                  </a:cubicBezTo>
                  <a:cubicBezTo>
                    <a:pt x="355" y="306"/>
                    <a:pt x="316" y="291"/>
                    <a:pt x="305" y="281"/>
                  </a:cubicBezTo>
                  <a:cubicBezTo>
                    <a:pt x="300" y="277"/>
                    <a:pt x="304" y="275"/>
                    <a:pt x="312" y="275"/>
                  </a:cubicBezTo>
                  <a:cubicBezTo>
                    <a:pt x="301" y="266"/>
                    <a:pt x="276" y="246"/>
                    <a:pt x="270" y="239"/>
                  </a:cubicBezTo>
                  <a:cubicBezTo>
                    <a:pt x="275" y="237"/>
                    <a:pt x="295" y="246"/>
                    <a:pt x="314" y="242"/>
                  </a:cubicBezTo>
                  <a:cubicBezTo>
                    <a:pt x="314" y="241"/>
                    <a:pt x="281" y="225"/>
                    <a:pt x="277" y="213"/>
                  </a:cubicBezTo>
                  <a:cubicBezTo>
                    <a:pt x="286" y="213"/>
                    <a:pt x="287" y="211"/>
                    <a:pt x="300" y="208"/>
                  </a:cubicBezTo>
                  <a:lnTo>
                    <a:pt x="268" y="189"/>
                  </a:lnTo>
                  <a:cubicBezTo>
                    <a:pt x="256" y="182"/>
                    <a:pt x="213" y="150"/>
                    <a:pt x="221" y="132"/>
                  </a:cubicBezTo>
                  <a:cubicBezTo>
                    <a:pt x="240" y="151"/>
                    <a:pt x="259" y="162"/>
                    <a:pt x="287" y="162"/>
                  </a:cubicBezTo>
                  <a:cubicBezTo>
                    <a:pt x="240" y="124"/>
                    <a:pt x="195" y="52"/>
                    <a:pt x="189" y="0"/>
                  </a:cubicBezTo>
                  <a:cubicBezTo>
                    <a:pt x="184" y="52"/>
                    <a:pt x="139" y="124"/>
                    <a:pt x="92" y="162"/>
                  </a:cubicBezTo>
                  <a:cubicBezTo>
                    <a:pt x="120" y="162"/>
                    <a:pt x="139" y="151"/>
                    <a:pt x="157" y="132"/>
                  </a:cubicBezTo>
                  <a:cubicBezTo>
                    <a:pt x="165" y="150"/>
                    <a:pt x="123" y="182"/>
                    <a:pt x="111" y="189"/>
                  </a:cubicBezTo>
                  <a:lnTo>
                    <a:pt x="79" y="208"/>
                  </a:lnTo>
                  <a:cubicBezTo>
                    <a:pt x="92" y="211"/>
                    <a:pt x="93" y="213"/>
                    <a:pt x="102" y="213"/>
                  </a:cubicBezTo>
                  <a:cubicBezTo>
                    <a:pt x="97" y="225"/>
                    <a:pt x="65" y="241"/>
                    <a:pt x="65" y="242"/>
                  </a:cubicBezTo>
                  <a:cubicBezTo>
                    <a:pt x="84" y="246"/>
                    <a:pt x="104" y="237"/>
                    <a:pt x="109" y="239"/>
                  </a:cubicBezTo>
                  <a:cubicBezTo>
                    <a:pt x="102" y="246"/>
                    <a:pt x="78" y="266"/>
                    <a:pt x="67" y="275"/>
                  </a:cubicBezTo>
                  <a:cubicBezTo>
                    <a:pt x="75" y="275"/>
                    <a:pt x="79" y="277"/>
                    <a:pt x="74" y="281"/>
                  </a:cubicBezTo>
                  <a:cubicBezTo>
                    <a:pt x="62" y="291"/>
                    <a:pt x="24" y="306"/>
                    <a:pt x="17" y="309"/>
                  </a:cubicBezTo>
                  <a:cubicBezTo>
                    <a:pt x="78" y="309"/>
                    <a:pt x="88" y="299"/>
                    <a:pt x="138" y="272"/>
                  </a:cubicBezTo>
                  <a:cubicBezTo>
                    <a:pt x="129" y="288"/>
                    <a:pt x="114" y="301"/>
                    <a:pt x="106" y="309"/>
                  </a:cubicBezTo>
                  <a:cubicBezTo>
                    <a:pt x="91" y="325"/>
                    <a:pt x="60" y="341"/>
                    <a:pt x="37" y="341"/>
                  </a:cubicBezTo>
                  <a:cubicBezTo>
                    <a:pt x="45" y="344"/>
                    <a:pt x="57" y="348"/>
                    <a:pt x="67" y="348"/>
                  </a:cubicBezTo>
                  <a:cubicBezTo>
                    <a:pt x="52" y="359"/>
                    <a:pt x="7" y="371"/>
                    <a:pt x="0" y="371"/>
                  </a:cubicBezTo>
                  <a:cubicBezTo>
                    <a:pt x="12" y="371"/>
                    <a:pt x="29" y="371"/>
                    <a:pt x="40" y="377"/>
                  </a:cubicBezTo>
                  <a:cubicBezTo>
                    <a:pt x="40" y="378"/>
                    <a:pt x="36" y="382"/>
                    <a:pt x="34" y="383"/>
                  </a:cubicBezTo>
                  <a:cubicBezTo>
                    <a:pt x="56" y="383"/>
                    <a:pt x="84" y="380"/>
                    <a:pt x="99" y="364"/>
                  </a:cubicBezTo>
                  <a:cubicBezTo>
                    <a:pt x="101" y="370"/>
                    <a:pt x="97" y="373"/>
                    <a:pt x="97" y="378"/>
                  </a:cubicBezTo>
                  <a:cubicBezTo>
                    <a:pt x="104" y="378"/>
                    <a:pt x="128" y="360"/>
                    <a:pt x="135" y="354"/>
                  </a:cubicBezTo>
                  <a:cubicBezTo>
                    <a:pt x="143" y="377"/>
                    <a:pt x="121" y="385"/>
                    <a:pt x="113" y="389"/>
                  </a:cubicBezTo>
                  <a:cubicBezTo>
                    <a:pt x="116" y="392"/>
                    <a:pt x="123" y="394"/>
                    <a:pt x="126" y="397"/>
                  </a:cubicBezTo>
                  <a:cubicBezTo>
                    <a:pt x="96" y="407"/>
                    <a:pt x="81" y="410"/>
                    <a:pt x="53" y="408"/>
                  </a:cubicBezTo>
                  <a:lnTo>
                    <a:pt x="60" y="415"/>
                  </a:lnTo>
                  <a:cubicBezTo>
                    <a:pt x="56" y="416"/>
                    <a:pt x="55" y="418"/>
                    <a:pt x="51" y="416"/>
                  </a:cubicBezTo>
                  <a:cubicBezTo>
                    <a:pt x="43" y="420"/>
                    <a:pt x="15" y="413"/>
                    <a:pt x="9" y="406"/>
                  </a:cubicBezTo>
                  <a:cubicBezTo>
                    <a:pt x="9" y="416"/>
                    <a:pt x="36" y="435"/>
                    <a:pt x="14" y="435"/>
                  </a:cubicBezTo>
                  <a:cubicBezTo>
                    <a:pt x="34" y="443"/>
                    <a:pt x="53" y="449"/>
                    <a:pt x="74" y="449"/>
                  </a:cubicBezTo>
                  <a:cubicBezTo>
                    <a:pt x="79" y="449"/>
                    <a:pt x="105" y="447"/>
                    <a:pt x="99" y="454"/>
                  </a:cubicBezTo>
                  <a:cubicBezTo>
                    <a:pt x="116" y="454"/>
                    <a:pt x="152" y="431"/>
                    <a:pt x="165" y="430"/>
                  </a:cubicBezTo>
                  <a:cubicBezTo>
                    <a:pt x="117" y="479"/>
                    <a:pt x="61" y="467"/>
                    <a:pt x="21" y="473"/>
                  </a:cubicBezTo>
                  <a:cubicBezTo>
                    <a:pt x="58" y="492"/>
                    <a:pt x="94" y="497"/>
                    <a:pt x="159" y="480"/>
                  </a:cubicBezTo>
                  <a:lnTo>
                    <a:pt x="157" y="517"/>
                  </a:lnTo>
                  <a:lnTo>
                    <a:pt x="189" y="517"/>
                  </a:lnTo>
                  <a:close/>
                </a:path>
              </a:pathLst>
            </a:custGeom>
            <a:gradFill rotWithShape="1">
              <a:gsLst>
                <a:gs pos="0">
                  <a:srgbClr val="336600"/>
                </a:gs>
                <a:gs pos="100000">
                  <a:srgbClr val="3366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69" name="Freeform 197"/>
            <p:cNvSpPr>
              <a:spLocks/>
            </p:cNvSpPr>
            <p:nvPr/>
          </p:nvSpPr>
          <p:spPr bwMode="auto">
            <a:xfrm>
              <a:off x="3489" y="5009"/>
              <a:ext cx="3898" cy="6190"/>
            </a:xfrm>
            <a:custGeom>
              <a:avLst/>
              <a:gdLst/>
              <a:ahLst/>
              <a:cxnLst>
                <a:cxn ang="0">
                  <a:pos x="304" y="281"/>
                </a:cxn>
                <a:cxn ang="0">
                  <a:pos x="269" y="238"/>
                </a:cxn>
                <a:cxn ang="0">
                  <a:pos x="277" y="212"/>
                </a:cxn>
                <a:cxn ang="0">
                  <a:pos x="267" y="189"/>
                </a:cxn>
                <a:cxn ang="0">
                  <a:pos x="286" y="161"/>
                </a:cxn>
                <a:cxn ang="0">
                  <a:pos x="92" y="161"/>
                </a:cxn>
                <a:cxn ang="0">
                  <a:pos x="111" y="189"/>
                </a:cxn>
                <a:cxn ang="0">
                  <a:pos x="101" y="212"/>
                </a:cxn>
                <a:cxn ang="0">
                  <a:pos x="109" y="238"/>
                </a:cxn>
                <a:cxn ang="0">
                  <a:pos x="74" y="281"/>
                </a:cxn>
                <a:cxn ang="0">
                  <a:pos x="138" y="271"/>
                </a:cxn>
                <a:cxn ang="0">
                  <a:pos x="37" y="340"/>
                </a:cxn>
                <a:cxn ang="0">
                  <a:pos x="0" y="371"/>
                </a:cxn>
                <a:cxn ang="0">
                  <a:pos x="34" y="383"/>
                </a:cxn>
                <a:cxn ang="0">
                  <a:pos x="97" y="378"/>
                </a:cxn>
                <a:cxn ang="0">
                  <a:pos x="113" y="388"/>
                </a:cxn>
                <a:cxn ang="0">
                  <a:pos x="53" y="407"/>
                </a:cxn>
                <a:cxn ang="0">
                  <a:pos x="51" y="416"/>
                </a:cxn>
                <a:cxn ang="0">
                  <a:pos x="13" y="435"/>
                </a:cxn>
                <a:cxn ang="0">
                  <a:pos x="99" y="453"/>
                </a:cxn>
                <a:cxn ang="0">
                  <a:pos x="21" y="472"/>
                </a:cxn>
                <a:cxn ang="0">
                  <a:pos x="157" y="517"/>
                </a:cxn>
                <a:cxn ang="0">
                  <a:pos x="221" y="517"/>
                </a:cxn>
                <a:cxn ang="0">
                  <a:pos x="272" y="485"/>
                </a:cxn>
                <a:cxn ang="0">
                  <a:pos x="232" y="466"/>
                </a:cxn>
                <a:cxn ang="0">
                  <a:pos x="213" y="429"/>
                </a:cxn>
                <a:cxn ang="0">
                  <a:pos x="275" y="446"/>
                </a:cxn>
                <a:cxn ang="0">
                  <a:pos x="308" y="422"/>
                </a:cxn>
                <a:cxn ang="0">
                  <a:pos x="252" y="409"/>
                </a:cxn>
                <a:cxn ang="0">
                  <a:pos x="252" y="397"/>
                </a:cxn>
                <a:cxn ang="0">
                  <a:pos x="243" y="354"/>
                </a:cxn>
                <a:cxn ang="0">
                  <a:pos x="279" y="364"/>
                </a:cxn>
                <a:cxn ang="0">
                  <a:pos x="317" y="355"/>
                </a:cxn>
                <a:cxn ang="0">
                  <a:pos x="300" y="335"/>
                </a:cxn>
                <a:cxn ang="0">
                  <a:pos x="272" y="309"/>
                </a:cxn>
                <a:cxn ang="0">
                  <a:pos x="316" y="305"/>
                </a:cxn>
              </a:cxnLst>
              <a:rect l="0" t="0" r="r" b="b"/>
              <a:pathLst>
                <a:path w="325" h="517">
                  <a:moveTo>
                    <a:pt x="325" y="293"/>
                  </a:moveTo>
                  <a:cubicBezTo>
                    <a:pt x="317" y="289"/>
                    <a:pt x="308" y="284"/>
                    <a:pt x="304" y="281"/>
                  </a:cubicBezTo>
                  <a:cubicBezTo>
                    <a:pt x="300" y="277"/>
                    <a:pt x="303" y="274"/>
                    <a:pt x="312" y="274"/>
                  </a:cubicBezTo>
                  <a:cubicBezTo>
                    <a:pt x="301" y="265"/>
                    <a:pt x="276" y="245"/>
                    <a:pt x="269" y="238"/>
                  </a:cubicBezTo>
                  <a:cubicBezTo>
                    <a:pt x="274" y="237"/>
                    <a:pt x="294" y="245"/>
                    <a:pt x="313" y="242"/>
                  </a:cubicBezTo>
                  <a:cubicBezTo>
                    <a:pt x="313" y="240"/>
                    <a:pt x="281" y="224"/>
                    <a:pt x="277" y="212"/>
                  </a:cubicBezTo>
                  <a:cubicBezTo>
                    <a:pt x="285" y="212"/>
                    <a:pt x="286" y="210"/>
                    <a:pt x="300" y="207"/>
                  </a:cubicBezTo>
                  <a:lnTo>
                    <a:pt x="267" y="189"/>
                  </a:lnTo>
                  <a:cubicBezTo>
                    <a:pt x="255" y="181"/>
                    <a:pt x="213" y="149"/>
                    <a:pt x="221" y="132"/>
                  </a:cubicBezTo>
                  <a:cubicBezTo>
                    <a:pt x="240" y="151"/>
                    <a:pt x="259" y="161"/>
                    <a:pt x="286" y="161"/>
                  </a:cubicBezTo>
                  <a:cubicBezTo>
                    <a:pt x="239" y="124"/>
                    <a:pt x="194" y="52"/>
                    <a:pt x="189" y="0"/>
                  </a:cubicBezTo>
                  <a:cubicBezTo>
                    <a:pt x="184" y="52"/>
                    <a:pt x="139" y="124"/>
                    <a:pt x="92" y="161"/>
                  </a:cubicBezTo>
                  <a:cubicBezTo>
                    <a:pt x="119" y="161"/>
                    <a:pt x="138" y="151"/>
                    <a:pt x="157" y="132"/>
                  </a:cubicBezTo>
                  <a:cubicBezTo>
                    <a:pt x="165" y="149"/>
                    <a:pt x="123" y="181"/>
                    <a:pt x="111" y="189"/>
                  </a:cubicBezTo>
                  <a:lnTo>
                    <a:pt x="78" y="207"/>
                  </a:lnTo>
                  <a:cubicBezTo>
                    <a:pt x="92" y="210"/>
                    <a:pt x="93" y="212"/>
                    <a:pt x="101" y="212"/>
                  </a:cubicBezTo>
                  <a:cubicBezTo>
                    <a:pt x="97" y="224"/>
                    <a:pt x="65" y="240"/>
                    <a:pt x="65" y="242"/>
                  </a:cubicBezTo>
                  <a:cubicBezTo>
                    <a:pt x="84" y="245"/>
                    <a:pt x="104" y="237"/>
                    <a:pt x="109" y="238"/>
                  </a:cubicBezTo>
                  <a:cubicBezTo>
                    <a:pt x="102" y="245"/>
                    <a:pt x="78" y="265"/>
                    <a:pt x="66" y="274"/>
                  </a:cubicBezTo>
                  <a:cubicBezTo>
                    <a:pt x="74" y="274"/>
                    <a:pt x="78" y="277"/>
                    <a:pt x="74" y="281"/>
                  </a:cubicBezTo>
                  <a:cubicBezTo>
                    <a:pt x="62" y="290"/>
                    <a:pt x="24" y="306"/>
                    <a:pt x="17" y="309"/>
                  </a:cubicBezTo>
                  <a:cubicBezTo>
                    <a:pt x="78" y="309"/>
                    <a:pt x="88" y="298"/>
                    <a:pt x="138" y="271"/>
                  </a:cubicBezTo>
                  <a:cubicBezTo>
                    <a:pt x="129" y="288"/>
                    <a:pt x="114" y="301"/>
                    <a:pt x="106" y="309"/>
                  </a:cubicBezTo>
                  <a:cubicBezTo>
                    <a:pt x="90" y="324"/>
                    <a:pt x="60" y="340"/>
                    <a:pt x="37" y="340"/>
                  </a:cubicBezTo>
                  <a:cubicBezTo>
                    <a:pt x="45" y="343"/>
                    <a:pt x="57" y="347"/>
                    <a:pt x="66" y="347"/>
                  </a:cubicBezTo>
                  <a:cubicBezTo>
                    <a:pt x="52" y="358"/>
                    <a:pt x="7" y="371"/>
                    <a:pt x="0" y="371"/>
                  </a:cubicBezTo>
                  <a:cubicBezTo>
                    <a:pt x="12" y="371"/>
                    <a:pt x="29" y="371"/>
                    <a:pt x="39" y="376"/>
                  </a:cubicBezTo>
                  <a:cubicBezTo>
                    <a:pt x="39" y="378"/>
                    <a:pt x="36" y="381"/>
                    <a:pt x="34" y="383"/>
                  </a:cubicBezTo>
                  <a:cubicBezTo>
                    <a:pt x="56" y="383"/>
                    <a:pt x="84" y="379"/>
                    <a:pt x="99" y="364"/>
                  </a:cubicBezTo>
                  <a:cubicBezTo>
                    <a:pt x="101" y="369"/>
                    <a:pt x="97" y="373"/>
                    <a:pt x="97" y="378"/>
                  </a:cubicBezTo>
                  <a:cubicBezTo>
                    <a:pt x="104" y="378"/>
                    <a:pt x="128" y="359"/>
                    <a:pt x="135" y="354"/>
                  </a:cubicBezTo>
                  <a:cubicBezTo>
                    <a:pt x="143" y="377"/>
                    <a:pt x="121" y="384"/>
                    <a:pt x="113" y="388"/>
                  </a:cubicBezTo>
                  <a:cubicBezTo>
                    <a:pt x="116" y="391"/>
                    <a:pt x="123" y="393"/>
                    <a:pt x="126" y="397"/>
                  </a:cubicBezTo>
                  <a:cubicBezTo>
                    <a:pt x="95" y="407"/>
                    <a:pt x="80" y="409"/>
                    <a:pt x="53" y="407"/>
                  </a:cubicBezTo>
                  <a:lnTo>
                    <a:pt x="60" y="414"/>
                  </a:lnTo>
                  <a:cubicBezTo>
                    <a:pt x="56" y="416"/>
                    <a:pt x="54" y="417"/>
                    <a:pt x="51" y="416"/>
                  </a:cubicBezTo>
                  <a:cubicBezTo>
                    <a:pt x="42" y="419"/>
                    <a:pt x="15" y="412"/>
                    <a:pt x="8" y="405"/>
                  </a:cubicBezTo>
                  <a:cubicBezTo>
                    <a:pt x="8" y="416"/>
                    <a:pt x="36" y="435"/>
                    <a:pt x="13" y="435"/>
                  </a:cubicBezTo>
                  <a:cubicBezTo>
                    <a:pt x="33" y="442"/>
                    <a:pt x="53" y="449"/>
                    <a:pt x="73" y="449"/>
                  </a:cubicBezTo>
                  <a:cubicBezTo>
                    <a:pt x="78" y="449"/>
                    <a:pt x="105" y="446"/>
                    <a:pt x="99" y="453"/>
                  </a:cubicBezTo>
                  <a:cubicBezTo>
                    <a:pt x="116" y="453"/>
                    <a:pt x="152" y="431"/>
                    <a:pt x="165" y="429"/>
                  </a:cubicBezTo>
                  <a:cubicBezTo>
                    <a:pt x="117" y="478"/>
                    <a:pt x="60" y="467"/>
                    <a:pt x="21" y="472"/>
                  </a:cubicBezTo>
                  <a:cubicBezTo>
                    <a:pt x="58" y="491"/>
                    <a:pt x="94" y="496"/>
                    <a:pt x="159" y="479"/>
                  </a:cubicBezTo>
                  <a:lnTo>
                    <a:pt x="157" y="517"/>
                  </a:lnTo>
                  <a:lnTo>
                    <a:pt x="189" y="517"/>
                  </a:lnTo>
                  <a:lnTo>
                    <a:pt x="221" y="517"/>
                  </a:lnTo>
                  <a:lnTo>
                    <a:pt x="219" y="479"/>
                  </a:lnTo>
                  <a:cubicBezTo>
                    <a:pt x="238" y="486"/>
                    <a:pt x="258" y="486"/>
                    <a:pt x="272" y="485"/>
                  </a:cubicBezTo>
                  <a:cubicBezTo>
                    <a:pt x="259" y="484"/>
                    <a:pt x="250" y="484"/>
                    <a:pt x="240" y="481"/>
                  </a:cubicBezTo>
                  <a:cubicBezTo>
                    <a:pt x="232" y="477"/>
                    <a:pt x="232" y="471"/>
                    <a:pt x="232" y="466"/>
                  </a:cubicBezTo>
                  <a:cubicBezTo>
                    <a:pt x="237" y="456"/>
                    <a:pt x="242" y="456"/>
                    <a:pt x="251" y="454"/>
                  </a:cubicBezTo>
                  <a:cubicBezTo>
                    <a:pt x="238" y="448"/>
                    <a:pt x="225" y="442"/>
                    <a:pt x="213" y="429"/>
                  </a:cubicBezTo>
                  <a:cubicBezTo>
                    <a:pt x="224" y="431"/>
                    <a:pt x="256" y="449"/>
                    <a:pt x="274" y="453"/>
                  </a:cubicBezTo>
                  <a:cubicBezTo>
                    <a:pt x="277" y="453"/>
                    <a:pt x="276" y="449"/>
                    <a:pt x="275" y="446"/>
                  </a:cubicBezTo>
                  <a:cubicBezTo>
                    <a:pt x="272" y="439"/>
                    <a:pt x="272" y="431"/>
                    <a:pt x="278" y="429"/>
                  </a:cubicBezTo>
                  <a:cubicBezTo>
                    <a:pt x="287" y="426"/>
                    <a:pt x="300" y="424"/>
                    <a:pt x="308" y="422"/>
                  </a:cubicBezTo>
                  <a:cubicBezTo>
                    <a:pt x="293" y="423"/>
                    <a:pt x="276" y="425"/>
                    <a:pt x="262" y="420"/>
                  </a:cubicBezTo>
                  <a:cubicBezTo>
                    <a:pt x="256" y="419"/>
                    <a:pt x="252" y="415"/>
                    <a:pt x="252" y="409"/>
                  </a:cubicBezTo>
                  <a:cubicBezTo>
                    <a:pt x="252" y="407"/>
                    <a:pt x="254" y="400"/>
                    <a:pt x="255" y="397"/>
                  </a:cubicBezTo>
                  <a:cubicBezTo>
                    <a:pt x="254" y="397"/>
                    <a:pt x="253" y="397"/>
                    <a:pt x="252" y="397"/>
                  </a:cubicBezTo>
                  <a:cubicBezTo>
                    <a:pt x="255" y="393"/>
                    <a:pt x="262" y="391"/>
                    <a:pt x="265" y="388"/>
                  </a:cubicBezTo>
                  <a:cubicBezTo>
                    <a:pt x="257" y="384"/>
                    <a:pt x="235" y="377"/>
                    <a:pt x="243" y="354"/>
                  </a:cubicBezTo>
                  <a:cubicBezTo>
                    <a:pt x="250" y="359"/>
                    <a:pt x="274" y="378"/>
                    <a:pt x="281" y="378"/>
                  </a:cubicBezTo>
                  <a:cubicBezTo>
                    <a:pt x="281" y="373"/>
                    <a:pt x="277" y="369"/>
                    <a:pt x="279" y="364"/>
                  </a:cubicBezTo>
                  <a:cubicBezTo>
                    <a:pt x="284" y="369"/>
                    <a:pt x="292" y="375"/>
                    <a:pt x="299" y="376"/>
                  </a:cubicBezTo>
                  <a:cubicBezTo>
                    <a:pt x="302" y="365"/>
                    <a:pt x="308" y="359"/>
                    <a:pt x="317" y="355"/>
                  </a:cubicBezTo>
                  <a:cubicBezTo>
                    <a:pt x="312" y="353"/>
                    <a:pt x="306" y="351"/>
                    <a:pt x="301" y="348"/>
                  </a:cubicBezTo>
                  <a:cubicBezTo>
                    <a:pt x="297" y="345"/>
                    <a:pt x="298" y="338"/>
                    <a:pt x="300" y="335"/>
                  </a:cubicBezTo>
                  <a:lnTo>
                    <a:pt x="304" y="330"/>
                  </a:lnTo>
                  <a:cubicBezTo>
                    <a:pt x="292" y="324"/>
                    <a:pt x="280" y="317"/>
                    <a:pt x="272" y="309"/>
                  </a:cubicBezTo>
                  <a:cubicBezTo>
                    <a:pt x="264" y="301"/>
                    <a:pt x="249" y="288"/>
                    <a:pt x="240" y="271"/>
                  </a:cubicBezTo>
                  <a:cubicBezTo>
                    <a:pt x="274" y="289"/>
                    <a:pt x="290" y="300"/>
                    <a:pt x="316" y="305"/>
                  </a:cubicBezTo>
                  <a:cubicBezTo>
                    <a:pt x="315" y="301"/>
                    <a:pt x="317" y="294"/>
                    <a:pt x="325" y="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600"/>
                </a:gs>
                <a:gs pos="100000">
                  <a:srgbClr val="006600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3276" name="Object 204"/>
          <p:cNvGraphicFramePr>
            <a:graphicFrameLocks noChangeAspect="1"/>
          </p:cNvGraphicFramePr>
          <p:nvPr/>
        </p:nvGraphicFramePr>
        <p:xfrm>
          <a:off x="250825" y="476250"/>
          <a:ext cx="20732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CorelDRAW" r:id="rId4" imgW="3058560" imgH="5563800" progId="">
                  <p:embed/>
                </p:oleObj>
              </mc:Choice>
              <mc:Fallback>
                <p:oleObj name="CorelDRAW" r:id="rId4" imgW="3058560" imgH="5563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76250"/>
                        <a:ext cx="2073275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06"/>
          <p:cNvGrpSpPr>
            <a:grpSpLocks/>
          </p:cNvGrpSpPr>
          <p:nvPr/>
        </p:nvGrpSpPr>
        <p:grpSpPr bwMode="auto">
          <a:xfrm>
            <a:off x="6227763" y="2349500"/>
            <a:ext cx="3168650" cy="863600"/>
            <a:chOff x="2109" y="1344"/>
            <a:chExt cx="1996" cy="544"/>
          </a:xfrm>
        </p:grpSpPr>
        <p:sp>
          <p:nvSpPr>
            <p:cNvPr id="3279" name="AutoShape 207"/>
            <p:cNvSpPr>
              <a:spLocks noChangeArrowheads="1"/>
            </p:cNvSpPr>
            <p:nvPr/>
          </p:nvSpPr>
          <p:spPr bwMode="auto">
            <a:xfrm rot="16200000">
              <a:off x="3742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0" name="AutoShape 208"/>
            <p:cNvSpPr>
              <a:spLocks noChangeArrowheads="1"/>
            </p:cNvSpPr>
            <p:nvPr/>
          </p:nvSpPr>
          <p:spPr bwMode="auto">
            <a:xfrm rot="16200000">
              <a:off x="3515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" name="AutoShape 209"/>
            <p:cNvSpPr>
              <a:spLocks noChangeArrowheads="1"/>
            </p:cNvSpPr>
            <p:nvPr/>
          </p:nvSpPr>
          <p:spPr bwMode="auto">
            <a:xfrm rot="16200000">
              <a:off x="3289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2" name="AutoShape 210"/>
            <p:cNvSpPr>
              <a:spLocks noChangeArrowheads="1"/>
            </p:cNvSpPr>
            <p:nvPr/>
          </p:nvSpPr>
          <p:spPr bwMode="auto">
            <a:xfrm rot="16200000">
              <a:off x="3062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3" name="AutoShape 211"/>
            <p:cNvSpPr>
              <a:spLocks noChangeArrowheads="1"/>
            </p:cNvSpPr>
            <p:nvPr/>
          </p:nvSpPr>
          <p:spPr bwMode="auto">
            <a:xfrm rot="16200000">
              <a:off x="2835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4" name="AutoShape 212"/>
            <p:cNvSpPr>
              <a:spLocks noChangeArrowheads="1"/>
            </p:cNvSpPr>
            <p:nvPr/>
          </p:nvSpPr>
          <p:spPr bwMode="auto">
            <a:xfrm rot="16200000">
              <a:off x="2609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5" name="AutoShape 213"/>
            <p:cNvSpPr>
              <a:spLocks noChangeArrowheads="1"/>
            </p:cNvSpPr>
            <p:nvPr/>
          </p:nvSpPr>
          <p:spPr bwMode="auto">
            <a:xfrm rot="16200000">
              <a:off x="2381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6" name="AutoShape 214"/>
            <p:cNvSpPr>
              <a:spLocks noChangeArrowheads="1"/>
            </p:cNvSpPr>
            <p:nvPr/>
          </p:nvSpPr>
          <p:spPr bwMode="auto">
            <a:xfrm rot="16200000">
              <a:off x="2154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" name="AutoShape 215"/>
            <p:cNvSpPr>
              <a:spLocks noChangeArrowheads="1"/>
            </p:cNvSpPr>
            <p:nvPr/>
          </p:nvSpPr>
          <p:spPr bwMode="auto">
            <a:xfrm rot="16200000">
              <a:off x="1928" y="1525"/>
              <a:ext cx="544" cy="182"/>
            </a:xfrm>
            <a:prstGeom prst="homePlate">
              <a:avLst>
                <a:gd name="adj" fmla="val 74725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288" name="Picture 216" descr="dog1-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7032"/>
            <a:ext cx="857250" cy="857250"/>
          </a:xfrm>
          <a:prstGeom prst="rect">
            <a:avLst/>
          </a:prstGeom>
          <a:noFill/>
        </p:spPr>
      </p:pic>
      <p:pic>
        <p:nvPicPr>
          <p:cNvPr id="3289" name="Picture 217" descr="паучок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88" y="5013325"/>
            <a:ext cx="1074737" cy="801688"/>
          </a:xfrm>
          <a:prstGeom prst="rect">
            <a:avLst/>
          </a:prstGeom>
          <a:noFill/>
        </p:spPr>
      </p:pic>
      <p:pic>
        <p:nvPicPr>
          <p:cNvPr id="3290" name="Picture 218" descr="Рисунок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1F3E1"/>
              </a:clrFrom>
              <a:clrTo>
                <a:srgbClr val="E1F3E1">
                  <a:alpha val="0"/>
                </a:srgbClr>
              </a:clrTo>
            </a:clrChange>
          </a:blip>
          <a:srcRect t="9296" b="7355"/>
          <a:stretch>
            <a:fillRect/>
          </a:stretch>
        </p:blipFill>
        <p:spPr bwMode="auto">
          <a:xfrm>
            <a:off x="3347864" y="5517232"/>
            <a:ext cx="864096" cy="1116608"/>
          </a:xfrm>
          <a:prstGeom prst="rect">
            <a:avLst/>
          </a:prstGeom>
          <a:noFill/>
        </p:spPr>
      </p:pic>
      <p:pic>
        <p:nvPicPr>
          <p:cNvPr id="3300" name="Picture 228" descr="дождик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260648"/>
            <a:ext cx="1479550" cy="1062038"/>
          </a:xfrm>
          <a:prstGeom prst="rect">
            <a:avLst/>
          </a:prstGeom>
          <a:noFill/>
        </p:spPr>
      </p:pic>
      <p:pic>
        <p:nvPicPr>
          <p:cNvPr id="3304" name="Picture 232" descr="цветочек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221088"/>
            <a:ext cx="1860029" cy="2232248"/>
          </a:xfrm>
          <a:prstGeom prst="rect">
            <a:avLst/>
          </a:prstGeom>
          <a:noFill/>
        </p:spPr>
      </p:pic>
      <p:pic>
        <p:nvPicPr>
          <p:cNvPr id="3306" name="Picture 234" descr="019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8424" y="0"/>
            <a:ext cx="968375" cy="857250"/>
          </a:xfrm>
          <a:prstGeom prst="rect">
            <a:avLst/>
          </a:prstGeom>
          <a:noFill/>
        </p:spPr>
      </p:pic>
      <p:pic>
        <p:nvPicPr>
          <p:cNvPr id="3310" name="Picture 238" descr="hedgehog-love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3140968"/>
            <a:ext cx="523875" cy="447675"/>
          </a:xfrm>
          <a:prstGeom prst="rect">
            <a:avLst/>
          </a:prstGeom>
          <a:noFill/>
        </p:spPr>
      </p:pic>
      <p:grpSp>
        <p:nvGrpSpPr>
          <p:cNvPr id="9" name="Group 365"/>
          <p:cNvGrpSpPr>
            <a:grpSpLocks/>
          </p:cNvGrpSpPr>
          <p:nvPr/>
        </p:nvGrpSpPr>
        <p:grpSpPr bwMode="auto">
          <a:xfrm>
            <a:off x="3600450" y="1800225"/>
            <a:ext cx="2395538" cy="2208213"/>
            <a:chOff x="2268" y="1134"/>
            <a:chExt cx="1509" cy="1391"/>
          </a:xfrm>
        </p:grpSpPr>
        <p:sp>
          <p:nvSpPr>
            <p:cNvPr id="3438" name="AutoShape 366"/>
            <p:cNvSpPr>
              <a:spLocks noChangeArrowheads="1"/>
            </p:cNvSpPr>
            <p:nvPr/>
          </p:nvSpPr>
          <p:spPr bwMode="auto">
            <a:xfrm>
              <a:off x="2662" y="1350"/>
              <a:ext cx="169" cy="340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" name="Group 367"/>
            <p:cNvGrpSpPr>
              <a:grpSpLocks/>
            </p:cNvGrpSpPr>
            <p:nvPr/>
          </p:nvGrpSpPr>
          <p:grpSpPr bwMode="auto">
            <a:xfrm>
              <a:off x="2426" y="1752"/>
              <a:ext cx="1351" cy="773"/>
              <a:chOff x="1701" y="1480"/>
              <a:chExt cx="1814" cy="1134"/>
            </a:xfrm>
          </p:grpSpPr>
          <p:grpSp>
            <p:nvGrpSpPr>
              <p:cNvPr id="11" name="Group 368"/>
              <p:cNvGrpSpPr>
                <a:grpSpLocks/>
              </p:cNvGrpSpPr>
              <p:nvPr/>
            </p:nvGrpSpPr>
            <p:grpSpPr bwMode="auto">
              <a:xfrm>
                <a:off x="2108" y="1480"/>
                <a:ext cx="1407" cy="906"/>
                <a:chOff x="657" y="1888"/>
                <a:chExt cx="1225" cy="997"/>
              </a:xfrm>
            </p:grpSpPr>
            <p:grpSp>
              <p:nvGrpSpPr>
                <p:cNvPr id="12" name="Group 369"/>
                <p:cNvGrpSpPr>
                  <a:grpSpLocks/>
                </p:cNvGrpSpPr>
                <p:nvPr/>
              </p:nvGrpSpPr>
              <p:grpSpPr bwMode="auto">
                <a:xfrm>
                  <a:off x="657" y="2387"/>
                  <a:ext cx="1225" cy="498"/>
                  <a:chOff x="657" y="2160"/>
                  <a:chExt cx="1043" cy="725"/>
                </a:xfrm>
              </p:grpSpPr>
              <p:sp>
                <p:nvSpPr>
                  <p:cNvPr id="3442" name="AutoShape 37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910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43" name="AutoShape 37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092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44" name="AutoShape 3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273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45" name="AutoShape 37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729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374"/>
                <p:cNvGrpSpPr>
                  <a:grpSpLocks/>
                </p:cNvGrpSpPr>
                <p:nvPr/>
              </p:nvGrpSpPr>
              <p:grpSpPr bwMode="auto">
                <a:xfrm>
                  <a:off x="657" y="1888"/>
                  <a:ext cx="1225" cy="498"/>
                  <a:chOff x="657" y="2160"/>
                  <a:chExt cx="1043" cy="725"/>
                </a:xfrm>
              </p:grpSpPr>
              <p:sp>
                <p:nvSpPr>
                  <p:cNvPr id="3447" name="AutoShape 37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910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48" name="AutoShape 37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092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49" name="AutoShape 37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273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50" name="AutoShape 37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729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4" name="Group 379"/>
              <p:cNvGrpSpPr>
                <a:grpSpLocks/>
              </p:cNvGrpSpPr>
              <p:nvPr/>
            </p:nvGrpSpPr>
            <p:grpSpPr bwMode="auto">
              <a:xfrm>
                <a:off x="2971" y="1706"/>
                <a:ext cx="136" cy="908"/>
                <a:chOff x="2971" y="1661"/>
                <a:chExt cx="136" cy="953"/>
              </a:xfrm>
            </p:grpSpPr>
            <p:sp>
              <p:nvSpPr>
                <p:cNvPr id="3452" name="Oval 380"/>
                <p:cNvSpPr>
                  <a:spLocks noChangeArrowheads="1"/>
                </p:cNvSpPr>
                <p:nvPr/>
              </p:nvSpPr>
              <p:spPr bwMode="auto">
                <a:xfrm>
                  <a:off x="2971" y="2478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3" name="Oval 381"/>
                <p:cNvSpPr>
                  <a:spLocks noChangeArrowheads="1"/>
                </p:cNvSpPr>
                <p:nvPr/>
              </p:nvSpPr>
              <p:spPr bwMode="auto">
                <a:xfrm>
                  <a:off x="2971" y="234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4" name="Oval 382"/>
                <p:cNvSpPr>
                  <a:spLocks noChangeArrowheads="1"/>
                </p:cNvSpPr>
                <p:nvPr/>
              </p:nvSpPr>
              <p:spPr bwMode="auto">
                <a:xfrm>
                  <a:off x="2971" y="2205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5" name="Oval 383"/>
                <p:cNvSpPr>
                  <a:spLocks noChangeArrowheads="1"/>
                </p:cNvSpPr>
                <p:nvPr/>
              </p:nvSpPr>
              <p:spPr bwMode="auto">
                <a:xfrm>
                  <a:off x="2971" y="2069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6" name="Oval 384"/>
                <p:cNvSpPr>
                  <a:spLocks noChangeArrowheads="1"/>
                </p:cNvSpPr>
                <p:nvPr/>
              </p:nvSpPr>
              <p:spPr bwMode="auto">
                <a:xfrm>
                  <a:off x="2971" y="1933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7" name="Oval 385"/>
                <p:cNvSpPr>
                  <a:spLocks noChangeArrowheads="1"/>
                </p:cNvSpPr>
                <p:nvPr/>
              </p:nvSpPr>
              <p:spPr bwMode="auto">
                <a:xfrm>
                  <a:off x="2971" y="1797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58" name="Oval 386"/>
                <p:cNvSpPr>
                  <a:spLocks noChangeArrowheads="1"/>
                </p:cNvSpPr>
                <p:nvPr/>
              </p:nvSpPr>
              <p:spPr bwMode="auto">
                <a:xfrm>
                  <a:off x="2971" y="166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5" name="Group 387"/>
              <p:cNvGrpSpPr>
                <a:grpSpLocks/>
              </p:cNvGrpSpPr>
              <p:nvPr/>
            </p:nvGrpSpPr>
            <p:grpSpPr bwMode="auto">
              <a:xfrm>
                <a:off x="1701" y="1706"/>
                <a:ext cx="136" cy="908"/>
                <a:chOff x="2971" y="1661"/>
                <a:chExt cx="136" cy="953"/>
              </a:xfrm>
            </p:grpSpPr>
            <p:sp>
              <p:nvSpPr>
                <p:cNvPr id="3460" name="Oval 388"/>
                <p:cNvSpPr>
                  <a:spLocks noChangeArrowheads="1"/>
                </p:cNvSpPr>
                <p:nvPr/>
              </p:nvSpPr>
              <p:spPr bwMode="auto">
                <a:xfrm>
                  <a:off x="2971" y="2478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1" name="Oval 389"/>
                <p:cNvSpPr>
                  <a:spLocks noChangeArrowheads="1"/>
                </p:cNvSpPr>
                <p:nvPr/>
              </p:nvSpPr>
              <p:spPr bwMode="auto">
                <a:xfrm>
                  <a:off x="2971" y="234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2" name="Oval 390"/>
                <p:cNvSpPr>
                  <a:spLocks noChangeArrowheads="1"/>
                </p:cNvSpPr>
                <p:nvPr/>
              </p:nvSpPr>
              <p:spPr bwMode="auto">
                <a:xfrm>
                  <a:off x="2971" y="2205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3" name="Oval 391"/>
                <p:cNvSpPr>
                  <a:spLocks noChangeArrowheads="1"/>
                </p:cNvSpPr>
                <p:nvPr/>
              </p:nvSpPr>
              <p:spPr bwMode="auto">
                <a:xfrm>
                  <a:off x="2971" y="2069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4" name="Oval 392"/>
                <p:cNvSpPr>
                  <a:spLocks noChangeArrowheads="1"/>
                </p:cNvSpPr>
                <p:nvPr/>
              </p:nvSpPr>
              <p:spPr bwMode="auto">
                <a:xfrm>
                  <a:off x="2971" y="1933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5" name="Oval 393"/>
                <p:cNvSpPr>
                  <a:spLocks noChangeArrowheads="1"/>
                </p:cNvSpPr>
                <p:nvPr/>
              </p:nvSpPr>
              <p:spPr bwMode="auto">
                <a:xfrm>
                  <a:off x="2971" y="1797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3466" name="Oval 394"/>
                <p:cNvSpPr>
                  <a:spLocks noChangeArrowheads="1"/>
                </p:cNvSpPr>
                <p:nvPr/>
              </p:nvSpPr>
              <p:spPr bwMode="auto">
                <a:xfrm>
                  <a:off x="2971" y="1661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>
                        <a:gamma/>
                        <a:shade val="46275"/>
                        <a:invGamma/>
                      </a:srgbClr>
                    </a:gs>
                    <a:gs pos="100000">
                      <a:srgbClr val="FF9900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effectLst/>
                <a:scene3d>
                  <a:camera prst="legacyObliqueTopRight">
                    <a:rot lat="20999999" lon="0" rev="0"/>
                  </a:camera>
                  <a:lightRig rig="legacyFlat3" dir="b"/>
                </a:scene3d>
                <a:sp3d extrusionH="18018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6" name="Group 395"/>
              <p:cNvGrpSpPr>
                <a:grpSpLocks/>
              </p:cNvGrpSpPr>
              <p:nvPr/>
            </p:nvGrpSpPr>
            <p:grpSpPr bwMode="auto">
              <a:xfrm>
                <a:off x="1701" y="1706"/>
                <a:ext cx="1407" cy="906"/>
                <a:chOff x="657" y="1888"/>
                <a:chExt cx="1225" cy="997"/>
              </a:xfrm>
            </p:grpSpPr>
            <p:grpSp>
              <p:nvGrpSpPr>
                <p:cNvPr id="17" name="Group 396"/>
                <p:cNvGrpSpPr>
                  <a:grpSpLocks/>
                </p:cNvGrpSpPr>
                <p:nvPr/>
              </p:nvGrpSpPr>
              <p:grpSpPr bwMode="auto">
                <a:xfrm>
                  <a:off x="657" y="2387"/>
                  <a:ext cx="1225" cy="498"/>
                  <a:chOff x="657" y="2160"/>
                  <a:chExt cx="1043" cy="725"/>
                </a:xfrm>
              </p:grpSpPr>
              <p:sp>
                <p:nvSpPr>
                  <p:cNvPr id="3469" name="AutoShape 39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910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0" name="AutoShape 39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092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1" name="AutoShape 39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273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2" name="AutoShape 40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729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8" name="Group 401"/>
                <p:cNvGrpSpPr>
                  <a:grpSpLocks/>
                </p:cNvGrpSpPr>
                <p:nvPr/>
              </p:nvGrpSpPr>
              <p:grpSpPr bwMode="auto">
                <a:xfrm>
                  <a:off x="657" y="1888"/>
                  <a:ext cx="1225" cy="498"/>
                  <a:chOff x="657" y="2160"/>
                  <a:chExt cx="1043" cy="725"/>
                </a:xfrm>
              </p:grpSpPr>
              <p:sp>
                <p:nvSpPr>
                  <p:cNvPr id="3474" name="AutoShape 40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910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5" name="AutoShape 40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092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6" name="AutoShape 40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2273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77" name="AutoShape 40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88" y="1729"/>
                    <a:ext cx="181" cy="1043"/>
                  </a:xfrm>
                  <a:prstGeom prst="can">
                    <a:avLst>
                      <a:gd name="adj" fmla="val 39777"/>
                    </a:avLst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9" name="Group 406"/>
            <p:cNvGrpSpPr>
              <a:grpSpLocks/>
            </p:cNvGrpSpPr>
            <p:nvPr/>
          </p:nvGrpSpPr>
          <p:grpSpPr bwMode="auto">
            <a:xfrm>
              <a:off x="2460" y="1351"/>
              <a:ext cx="1114" cy="556"/>
              <a:chOff x="3061" y="1389"/>
              <a:chExt cx="1543" cy="816"/>
            </a:xfrm>
          </p:grpSpPr>
          <p:sp>
            <p:nvSpPr>
              <p:cNvPr id="3479" name="AutoShape 407"/>
              <p:cNvSpPr>
                <a:spLocks noChangeArrowheads="1"/>
              </p:cNvSpPr>
              <p:nvPr/>
            </p:nvSpPr>
            <p:spPr bwMode="auto">
              <a:xfrm>
                <a:off x="3061" y="1389"/>
                <a:ext cx="1543" cy="816"/>
              </a:xfrm>
              <a:prstGeom prst="triangle">
                <a:avLst>
                  <a:gd name="adj" fmla="val 50000"/>
                </a:avLst>
              </a:prstGeom>
              <a:solidFill>
                <a:srgbClr val="9933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20999999" lon="0" rev="0"/>
                </a:camera>
                <a:lightRig rig="legacyFlat3" dir="b"/>
              </a:scene3d>
              <a:sp3d extrusionH="1497000" prstMaterial="legacyMatte">
                <a:bevelT w="13500" h="13500" prst="angle"/>
                <a:bevelB w="13500" h="13500" prst="angle"/>
                <a:extrusionClr>
                  <a:srgbClr val="9933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20" name="Group 408"/>
              <p:cNvGrpSpPr>
                <a:grpSpLocks/>
              </p:cNvGrpSpPr>
              <p:nvPr/>
            </p:nvGrpSpPr>
            <p:grpSpPr bwMode="auto">
              <a:xfrm>
                <a:off x="3061" y="1434"/>
                <a:ext cx="1543" cy="771"/>
                <a:chOff x="2880" y="1389"/>
                <a:chExt cx="1543" cy="771"/>
              </a:xfrm>
            </p:grpSpPr>
            <p:sp>
              <p:nvSpPr>
                <p:cNvPr id="3481" name="AutoShape 409"/>
                <p:cNvSpPr>
                  <a:spLocks noChangeArrowheads="1"/>
                </p:cNvSpPr>
                <p:nvPr/>
              </p:nvSpPr>
              <p:spPr bwMode="auto">
                <a:xfrm rot="5400000">
                  <a:off x="3629" y="1366"/>
                  <a:ext cx="45" cy="1543"/>
                </a:xfrm>
                <a:prstGeom prst="can">
                  <a:avLst>
                    <a:gd name="adj" fmla="val 120170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2" name="AutoShape 410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1452"/>
                </a:xfrm>
                <a:prstGeom prst="can">
                  <a:avLst>
                    <a:gd name="adj" fmla="val 113083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3" name="AutoShape 411"/>
                <p:cNvSpPr>
                  <a:spLocks noChangeArrowheads="1"/>
                </p:cNvSpPr>
                <p:nvPr/>
              </p:nvSpPr>
              <p:spPr bwMode="auto">
                <a:xfrm rot="5400000">
                  <a:off x="3629" y="1366"/>
                  <a:ext cx="45" cy="1361"/>
                </a:xfrm>
                <a:prstGeom prst="can">
                  <a:avLst>
                    <a:gd name="adj" fmla="val 105996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4" name="AutoShape 412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7"/>
                  <a:ext cx="45" cy="1270"/>
                </a:xfrm>
                <a:prstGeom prst="can">
                  <a:avLst>
                    <a:gd name="adj" fmla="val 98908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5" name="AutoShape 413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1180"/>
                </a:xfrm>
                <a:prstGeom prst="can">
                  <a:avLst>
                    <a:gd name="adj" fmla="val 91899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6" name="AutoShape 414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628" y="1367"/>
                  <a:ext cx="46" cy="1088"/>
                </a:xfrm>
                <a:prstGeom prst="can">
                  <a:avLst>
                    <a:gd name="adj" fmla="val 82892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7" name="AutoShape 415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998"/>
                </a:xfrm>
                <a:prstGeom prst="can">
                  <a:avLst>
                    <a:gd name="adj" fmla="val 77725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8" name="AutoShape 416"/>
                <p:cNvSpPr>
                  <a:spLocks noChangeArrowheads="1"/>
                </p:cNvSpPr>
                <p:nvPr/>
              </p:nvSpPr>
              <p:spPr bwMode="auto">
                <a:xfrm rot="5400000">
                  <a:off x="3629" y="1366"/>
                  <a:ext cx="45" cy="907"/>
                </a:xfrm>
                <a:prstGeom prst="can">
                  <a:avLst>
                    <a:gd name="adj" fmla="val 70638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89" name="AutoShape 417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726"/>
                </a:xfrm>
                <a:prstGeom prst="can">
                  <a:avLst>
                    <a:gd name="adj" fmla="val 56541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0" name="AutoShape 418"/>
                <p:cNvSpPr>
                  <a:spLocks noChangeArrowheads="1"/>
                </p:cNvSpPr>
                <p:nvPr/>
              </p:nvSpPr>
              <p:spPr bwMode="auto">
                <a:xfrm rot="5400000">
                  <a:off x="3629" y="1366"/>
                  <a:ext cx="45" cy="635"/>
                </a:xfrm>
                <a:prstGeom prst="can">
                  <a:avLst>
                    <a:gd name="adj" fmla="val 49454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1" name="AutoShape 419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7"/>
                  <a:ext cx="45" cy="544"/>
                </a:xfrm>
                <a:prstGeom prst="can">
                  <a:avLst>
                    <a:gd name="adj" fmla="val 42367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2" name="AutoShape 420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454"/>
                </a:xfrm>
                <a:prstGeom prst="can">
                  <a:avLst>
                    <a:gd name="adj" fmla="val 35358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3" name="AutoShape 421"/>
                <p:cNvSpPr>
                  <a:spLocks noChangeArrowheads="1"/>
                </p:cNvSpPr>
                <p:nvPr/>
              </p:nvSpPr>
              <p:spPr bwMode="auto">
                <a:xfrm rot="5400000">
                  <a:off x="3629" y="1366"/>
                  <a:ext cx="45" cy="363"/>
                </a:xfrm>
                <a:prstGeom prst="can">
                  <a:avLst>
                    <a:gd name="adj" fmla="val 28271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4" name="AutoShape 422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7"/>
                  <a:ext cx="45" cy="816"/>
                </a:xfrm>
                <a:prstGeom prst="can">
                  <a:avLst>
                    <a:gd name="adj" fmla="val 63551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5" name="AutoShape 423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7"/>
                  <a:ext cx="45" cy="272"/>
                </a:xfrm>
                <a:prstGeom prst="can">
                  <a:avLst>
                    <a:gd name="adj" fmla="val 21184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6" name="AutoShape 424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6"/>
                  <a:ext cx="45" cy="182"/>
                </a:xfrm>
                <a:prstGeom prst="can">
                  <a:avLst>
                    <a:gd name="adj" fmla="val 14174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97" name="AutoShape 425"/>
                <p:cNvSpPr>
                  <a:spLocks noChangeArrowheads="1"/>
                </p:cNvSpPr>
                <p:nvPr/>
              </p:nvSpPr>
              <p:spPr bwMode="auto">
                <a:xfrm rot="5400000">
                  <a:off x="3628" y="1367"/>
                  <a:ext cx="45" cy="90"/>
                </a:xfrm>
                <a:prstGeom prst="can">
                  <a:avLst>
                    <a:gd name="adj" fmla="val 7009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3498" name="AutoShape 426"/>
            <p:cNvSpPr>
              <a:spLocks noChangeArrowheads="1"/>
            </p:cNvSpPr>
            <p:nvPr/>
          </p:nvSpPr>
          <p:spPr bwMode="auto">
            <a:xfrm rot="-2684887">
              <a:off x="2268" y="1544"/>
              <a:ext cx="1012" cy="91"/>
            </a:xfrm>
            <a:prstGeom prst="homePlate">
              <a:avLst>
                <a:gd name="adj" fmla="val 27802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99" name="AutoShape 427"/>
            <p:cNvSpPr>
              <a:spLocks noChangeArrowheads="1"/>
            </p:cNvSpPr>
            <p:nvPr/>
          </p:nvSpPr>
          <p:spPr bwMode="auto">
            <a:xfrm rot="13742836">
              <a:off x="2761" y="1539"/>
              <a:ext cx="906" cy="95"/>
            </a:xfrm>
            <a:prstGeom prst="homePlate">
              <a:avLst>
                <a:gd name="adj" fmla="val 238421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5729288" y="3370263"/>
            <a:ext cx="52387" cy="490537"/>
          </a:xfrm>
          <a:prstGeom prst="rect">
            <a:avLst/>
          </a:prstGeom>
          <a:solidFill>
            <a:srgbClr val="9933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119" name="AutoShape 47"/>
          <p:cNvSpPr>
            <a:spLocks noChangeArrowheads="1"/>
          </p:cNvSpPr>
          <p:nvPr/>
        </p:nvSpPr>
        <p:spPr bwMode="auto">
          <a:xfrm>
            <a:off x="4387850" y="3271838"/>
            <a:ext cx="590550" cy="3937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66FF99"/>
              </a:gs>
              <a:gs pos="100000">
                <a:srgbClr val="66FF99">
                  <a:gamma/>
                  <a:shade val="46275"/>
                  <a:invGamma/>
                </a:srgbClr>
              </a:gs>
            </a:gsLst>
            <a:path path="rect">
              <a:fillToRect t="100000" r="100000"/>
            </a:path>
          </a:gra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" name="Заголовок 11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7589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Вы все ответили правильно, 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мы и попали в музыкальную страну 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Музыкальных Звуков!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 descr="C:\Users\User\Desktop\ИГРЫ С ДВИЖЕНИЯМИ 22г\1.jpg"/>
          <p:cNvPicPr>
            <a:picLocks noGrp="1" noChangeAspect="1" noChangeArrowheads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35163"/>
            <a:ext cx="7699325" cy="46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06 Дорожка 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7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2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2  0.052 0.028  L 0.075 0.06533  C 0.08 0.07333  0.088 0.07733  0.098 0.07733  C 0.112 0.07733  0.124 0.06667  0.125 0.05067  C 0.124 0.03733  0.112 0.02533  0.098 0.02533  C 0.088 0.02533  0.08 0.03067  0.075 0.03733  L 0.052 0.07467  C 0.042 0.09067  0.023 0.10133  0 0.10267  C -0.023 0.10133  -0.042 0.09067  -0.052 0.07467  L -0.075 0.03733  C -0.08 0.03067  -0.088 0.02533  -0.098 0.02533  C -0.112 0.02533  -0.124 0.03733  -0.125 0.05067  C -0.124 0.06667  -0.112 0.07733  -0.098 0.07733  C -0.088 0.07733  -0.08 0.07333  -0.075 0.06533  L -0.052 0.028  C -0.042 0.012  -0.023 0.00133  0 0  Z" pathEditMode="relative" ptsTypes="">
                                      <p:cBhvr>
                                        <p:cTn id="43" dur="200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54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0" grpId="0" animBg="1"/>
      <p:bldP spid="3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А как зовут жителей этой веселой страны? Отгадайте загадку: </a:t>
            </a:r>
            <a:br>
              <a:rPr lang="ru-RU" sz="1800" b="1" dirty="0" smtClean="0"/>
            </a:br>
            <a:r>
              <a:rPr lang="ru-RU" sz="1800" b="1" dirty="0" smtClean="0"/>
              <a:t>Веселые крючочки на линейках сидят,</a:t>
            </a:r>
            <a:br>
              <a:rPr lang="ru-RU" sz="1800" b="1" dirty="0" smtClean="0"/>
            </a:br>
            <a:r>
              <a:rPr lang="ru-RU" sz="1800" b="1" dirty="0" smtClean="0"/>
              <a:t>На линейках сидят</a:t>
            </a:r>
            <a:br>
              <a:rPr lang="ru-RU" sz="1800" b="1" dirty="0" smtClean="0"/>
            </a:br>
            <a:r>
              <a:rPr lang="ru-RU" sz="1800" b="1" dirty="0" smtClean="0"/>
              <a:t>Песни петь велят? (</a:t>
            </a:r>
            <a:r>
              <a:rPr lang="ru-RU" sz="1800" b="1" i="1" dirty="0" smtClean="0"/>
              <a:t>Ноты</a:t>
            </a:r>
            <a:r>
              <a:rPr lang="ru-RU" sz="1800" b="1" dirty="0" smtClean="0"/>
              <a:t>)</a:t>
            </a:r>
            <a:endParaRPr lang="ru-RU" sz="1800" b="1" dirty="0"/>
          </a:p>
        </p:txBody>
      </p:sp>
      <p:pic>
        <p:nvPicPr>
          <p:cNvPr id="3074" name="Picture 2" descr="C:\Users\User\Desktop\ИГРЫ МУЗ СОПРОВОЖД\image_processing20200410-19251-1jtber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88" y="1973241"/>
            <a:ext cx="6973796" cy="43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Есть </a:t>
            </a:r>
            <a:r>
              <a:rPr lang="ru-RU" sz="2000" b="1" dirty="0"/>
              <a:t>у меня волшебный ключик, без которого не открыть дверь в домик, где живут ноты. А называется этот ключ </a:t>
            </a:r>
            <a:r>
              <a:rPr lang="ru-RU" sz="2000" b="1" dirty="0" smtClean="0"/>
              <a:t>–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скрипичный ключ, или ключ «соль»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Надежда\Downloads\Скрипичный клю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71862" y="2105819"/>
            <a:ext cx="2200275" cy="4048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Вот и пришла пора познакомиться нам с нашими нотками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Надежда\Downloads\Нотный стан с ключ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935163"/>
            <a:ext cx="6912768" cy="47341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Нота «ДО»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«До» бежит домой  по дорожке,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«До» добралась до ворот –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Вверх по лесенке идет!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ru-RU" sz="1800" i="1" dirty="0" smtClean="0"/>
              <a:t>Проигрывается  и поется нота «До» педагогом, а затем ребятами. Нотка ставиться на нотный стан, приготовленный для показа</a:t>
            </a:r>
            <a:endParaRPr lang="ru-RU" sz="1800" i="1" dirty="0"/>
          </a:p>
        </p:txBody>
      </p:sp>
      <p:pic>
        <p:nvPicPr>
          <p:cNvPr id="4" name="Picture 3" descr="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5853113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546</TotalTime>
  <Words>320</Words>
  <Application>Microsoft Office PowerPoint</Application>
  <PresentationFormat>Экран (4:3)</PresentationFormat>
  <Paragraphs>56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Поток</vt:lpstr>
      <vt:lpstr>CorelDRAW</vt:lpstr>
      <vt:lpstr>Конспект музыкального занятия в подготовительной  группе. </vt:lpstr>
      <vt:lpstr>Цель занятия:</vt:lpstr>
      <vt:lpstr>Музыкальный руководитель: ребята , предлагаю вам совершить путешествие в страну музыкальных звуков! Но сначала нужно ответить на вопросы . Если вы отвечаете правильно , то сразу попадаете в страну музыкальных звуков!</vt:lpstr>
      <vt:lpstr>Кто такой музыкант?   Для кого исполняет свои произведения музыкант? (для слушателей)</vt:lpstr>
      <vt:lpstr>Молодцы! Вы все ответили правильно,  вот мы и попали в музыкальную страну  -  страну Музыкальных Звуков!</vt:lpstr>
      <vt:lpstr>А как зовут жителей этой веселой страны? Отгадайте загадку:  Веселые крючочки на линейках сидят, На линейках сидят Песни петь велят? (Ноты)</vt:lpstr>
      <vt:lpstr>    Есть у меня волшебный ключик, без которого не открыть дверь в домик, где живут ноты. А называется этот ключ –  скрипичный ключ, или ключ «соль» </vt:lpstr>
      <vt:lpstr>Вот и пришла пора познакомиться нам с нашими нотками</vt:lpstr>
      <vt:lpstr>Нота «ДО» «До» бежит домой  по дорожке, «До» добралась до ворот –  Вверх по лесенке идет!  </vt:lpstr>
      <vt:lpstr>Нота «РЕ»</vt:lpstr>
      <vt:lpstr>Нота «МИ» На линейке первой – «ми»! Музыканты знают это! Вот теперь и ты пойми: Нот других со мною нету!</vt:lpstr>
      <vt:lpstr>Нота «фа» </vt:lpstr>
      <vt:lpstr>Нота «СОЛЬ» </vt:lpstr>
      <vt:lpstr>Нота  «ЛЯ»</vt:lpstr>
      <vt:lpstr>Нота «СИ»</vt:lpstr>
      <vt:lpstr>На пяти линейках Весело и дружно Ноты все живут. До, ре, ми, фа, соль, ля, си, - вот  как их зовут! Пение «Гамма»</vt:lpstr>
      <vt:lpstr>Вот теперь все нотки в сборе, Значит,  петь сумеем вскоре! По лесенке -  чудесенке. Так легко вверх, вниз  шагать Ноты нужно изучать, Чтобы спеть нам песенку! Пение песенки: «ВЕСЕЛЫЕ НОТЫ  » </vt:lpstr>
      <vt:lpstr>Сейчас ноты приглашают вас в музыкальный магазин, где продаются  музыкальные инструменты. Это магазин необыкновенный, чтобы сделать покупку необходимо правильно простучать ритм. Игра «Повтори за мной»  первым инструментом  мы покупаем     Гитару </vt:lpstr>
      <vt:lpstr>На ней играют вот так</vt:lpstr>
      <vt:lpstr>Пианино</vt:lpstr>
      <vt:lpstr> КОЛОКОЛЬЧИКИ</vt:lpstr>
      <vt:lpstr> ФЛЕЙТА</vt:lpstr>
      <vt:lpstr>Кто пишет исполняет музыку ? (композитор) Знакомство детей с выставкой портретов композиторов </vt:lpstr>
      <vt:lpstr>Вот мы с вами и побывали в стране, где живут ноты. Нотки очень любят свой родной город, в котором живут</vt:lpstr>
      <vt:lpstr>Ребята мы с вами прослушали музыку , хочу вас попросить ! Что вам видится , когда вы слушаете это музыкальное произведение? Прослушайте еще раз и дома нарисуете .  </vt:lpstr>
      <vt:lpstr>        Ребята,  наше путешествие подошло к концу, нам пора возвращаться в детский сад. Я хочу вам пожелать, любите музыку, дружите с ней. Пусть музыка будет вашим другом! Добрых вам встреч с музыкой! Пусть в вашей душе звучит маленький колокольчик, звук, который дарит вам тепло и радость окружающим!  ( Под музыку дети уходят из зала)  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музыкального занятия в старшей группе.</dc:title>
  <dc:creator>Надежда</dc:creator>
  <cp:lastModifiedBy>User</cp:lastModifiedBy>
  <cp:revision>56</cp:revision>
  <dcterms:created xsi:type="dcterms:W3CDTF">2013-11-24T09:44:54Z</dcterms:created>
  <dcterms:modified xsi:type="dcterms:W3CDTF">2022-10-20T06:33:38Z</dcterms:modified>
</cp:coreProperties>
</file>