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«Перелётные птицы» в средней-старшей группе. Подготовила воспитатель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Рукосуева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920880" cy="561662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/>
          <a:stretch/>
        </p:blipFill>
        <p:spPr bwMode="auto">
          <a:xfrm>
            <a:off x="2051720" y="2060848"/>
            <a:ext cx="5328592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03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«Птицы улетают»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179512" y="1124744"/>
            <a:ext cx="8856984" cy="532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 descr="C:\Users\Admin2019\AppData\Local\Microsoft\Windows\Temporary Internet Files\Content.Word\20220927_09080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736304" cy="21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7368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Admin2019\AppData\Local\Microsoft\Windows\Temporary Internet Files\Content.Word\20220927_1135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456384" cy="250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68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цветной бумаги «Перелётные птицы»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0" y="1412776"/>
            <a:ext cx="896448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9511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0102"/>
            <a:ext cx="3146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dmin2019\AppData\Local\Microsoft\Windows\Temporary Internet Files\Content.Word\20220930_1101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140075" cy="2353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63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ФЭМП «Сравнение групп множеств птиц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7778" r="5029" b="11111"/>
          <a:stretch/>
        </p:blipFill>
        <p:spPr bwMode="auto">
          <a:xfrm>
            <a:off x="107504" y="1196752"/>
            <a:ext cx="8856984" cy="5472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 descr="C:\Users\Admin2019\AppData\Local\Microsoft\Windows\Temporary Internet Files\Content.Word\20220930_09515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36304" cy="21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418851"/>
            <a:ext cx="27860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Admin2019\AppData\Local\Microsoft\Windows\Temporary Internet Files\Content.Word\20220930_1022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0" y="3933056"/>
            <a:ext cx="335407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96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перьев птиц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7778" r="3629" b="11111"/>
          <a:stretch/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 descr="C:\Users\Admin2019\AppData\Local\Microsoft\Windows\Temporary Internet Files\Content.Word\20221026_15382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3024336" cy="22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20221026_1539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43225" cy="22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20221026_1542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24036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2432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6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«Найди пару», «Найди перелётных птиц»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7778" r="3658" b="11111"/>
          <a:stretch/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 descr="C:\Users\Admin2019\AppData\Local\Microsoft\Windows\Temporary Internet Files\Content.Word\20220929_11310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9228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2019\AppData\Local\Microsoft\Windows\Temporary Internet Files\Content.Word\20220929_1135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941"/>
            <a:ext cx="28924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2019\AppData\Local\Microsoft\Windows\Temporary Internet Files\Content.Word\20220929_1137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51" y="4005064"/>
            <a:ext cx="3234690" cy="2425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5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«Кому принадлежит?», «Кто лишний?», «Кто здесь живёт?»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7778" r="3747" b="11111"/>
          <a:stretch/>
        </p:blipFill>
        <p:spPr bwMode="auto">
          <a:xfrm>
            <a:off x="107504" y="1412776"/>
            <a:ext cx="8928992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 descr="C:\Users\Admin2019\AppData\Local\Microsoft\Windows\Temporary Internet Files\Content.Word\20220929_11462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1556792"/>
            <a:ext cx="28297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20220929_114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49" y="1556792"/>
            <a:ext cx="296226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20220929_1153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95232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4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«Найди перелётных птиц», «Что перепутал художник?», «Чем питается птица?»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7778" r="3777" b="11111"/>
          <a:stretch/>
        </p:blipFill>
        <p:spPr bwMode="auto">
          <a:xfrm>
            <a:off x="179512" y="1340768"/>
            <a:ext cx="8856984" cy="532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 descr="C:\Users\Admin2019\AppData\Local\Microsoft\Windows\Temporary Internet Files\Content.Word\20220929_11584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2433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20220929_1202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8564"/>
            <a:ext cx="2948558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20220929_1203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74" y="3933056"/>
            <a:ext cx="338437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28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Подвижная игра «Совушка и птички»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:\1613447916_40-p-fon-dlya-prezentatsii-pro-ptits-dlya-detei-44 - коп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SUS\AppData\Local\Microsoft\Windows\Temporary Internet Files\Content.Word\20221122_0959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" y="1268760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AppData\Local\Microsoft\Windows\Temporary Internet Files\Content.Word\20221122_100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814797" cy="273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6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F:\1613447916_40-p-fon-dlya-prezentatsii-pro-ptits-dlya-detei-44 - коп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AppData\Local\Microsoft\Windows\Temporary Internet Files\Content.Word\20221124_0658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764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SUS\AppData\Local\Microsoft\Windows\Temporary Internet Files\Content.Word\20221124_0659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27103" cy="2736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39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7778" r="3747" b="11962"/>
          <a:stretch/>
        </p:blipFill>
        <p:spPr bwMode="auto">
          <a:xfrm>
            <a:off x="334521" y="188640"/>
            <a:ext cx="8659688" cy="6323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9635" y="3223559"/>
            <a:ext cx="184730" cy="12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70"/>
              </a:spcBef>
              <a:spcAft>
                <a:spcPts val="1000"/>
              </a:spcAft>
            </a:pPr>
            <a:endParaRPr lang="ru-RU" sz="7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9635"/>
            <a:ext cx="4572000" cy="2858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Bef>
                <a:spcPts val="670"/>
              </a:spcBef>
              <a:spcAft>
                <a:spcPts val="1000"/>
              </a:spcAft>
            </a:pP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Спасибо за </a:t>
            </a:r>
          </a:p>
          <a:p>
            <a:pPr lvl="0" algn="ctr">
              <a:lnSpc>
                <a:spcPct val="115000"/>
              </a:lnSpc>
              <a:spcBef>
                <a:spcPts val="670"/>
              </a:spcBef>
              <a:spcAft>
                <a:spcPts val="1000"/>
              </a:spcAft>
            </a:pP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Внимание!</a:t>
            </a:r>
            <a:endParaRPr lang="ru-RU" sz="7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08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птиц!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7181" r="4397" b="11871"/>
          <a:stretch/>
        </p:blipFill>
        <p:spPr bwMode="auto">
          <a:xfrm>
            <a:off x="899592" y="1196752"/>
            <a:ext cx="7647709" cy="518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Птицы перелётные</a:t>
            </a:r>
            <a:endParaRPr lang="ru-RU" sz="3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В стаи собираются,</a:t>
            </a:r>
            <a:endParaRPr lang="ru-RU" sz="3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В края тёплые летят, </a:t>
            </a:r>
            <a:endParaRPr lang="ru-RU" sz="3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До весны прощаются.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8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7723" r="4353" b="12333"/>
          <a:stretch/>
        </p:blipFill>
        <p:spPr bwMode="auto">
          <a:xfrm>
            <a:off x="489884" y="712973"/>
            <a:ext cx="8214637" cy="5879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08721"/>
            <a:ext cx="5742384" cy="571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Тип проекта: познавательно – ознакомительный</a:t>
            </a:r>
            <a:endParaRPr lang="ru-RU" sz="3200" dirty="0">
              <a:latin typeface="Times New Roman"/>
              <a:ea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Вид проекта: групповой</a:t>
            </a:r>
            <a:endParaRPr lang="ru-RU" sz="3200" dirty="0">
              <a:latin typeface="Times New Roman"/>
              <a:ea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 проекта: краткосрочный</a:t>
            </a:r>
            <a:endParaRPr lang="ru-RU" sz="3200" dirty="0">
              <a:latin typeface="Times New Roman"/>
              <a:ea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Участники проекта: дети средней группы, воспитатели, родители</a:t>
            </a:r>
            <a:endParaRPr lang="ru-RU" sz="3200" dirty="0">
              <a:latin typeface="Times New Roman"/>
              <a:ea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Сроки реализации проекта: октябрь 2022г.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6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294447" y="1196752"/>
            <a:ext cx="8784976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471541"/>
            <a:ext cx="7920880" cy="38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70"/>
              </a:spcBef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Воспитание бережного и заботливого отношения к птицам имеет огромное значение в дошкольном возрасте. Пернатые живут рядом с нами! Поэтому необходимо своевременно знакомить детей с их жизнью и воспитывать гуманное к ним отношение.. Воспитанники путают зимующих и перелетных птиц, не могут ответить какую пользу они приносят, почему одни остаются зимовать с нами, а другие улетают на юг. Выяснилось, что у детей недостаточно развито чувство заботы о птицах.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26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107504" y="1052736"/>
            <a:ext cx="8928992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196753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865"/>
              </a:spcBef>
              <a:spcAft>
                <a:spcPts val="100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</a:rPr>
              <a:t>Создать условия для формирования расширения представлений об особенностях жизни перелётных и зимующих птиц.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5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r>
              <a:rPr lang="ru-RU" sz="2400" spc="-1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400" spc="-1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400" spc="-100" dirty="0" smtClean="0">
                <a:solidFill>
                  <a:srgbClr val="000000"/>
                </a:solidFill>
                <a:latin typeface="Times New Roman"/>
              </a:rPr>
              <a:t>Подготовка </a:t>
            </a:r>
            <a:r>
              <a:rPr lang="ru-RU" sz="2400" spc="-100" dirty="0">
                <a:solidFill>
                  <a:srgbClr val="000000"/>
                </a:solidFill>
                <a:latin typeface="Times New Roman"/>
              </a:rPr>
              <a:t>табло по теме недели, опрос детей: </a:t>
            </a:r>
            <a:r>
              <a:rPr lang="ru-RU" sz="2400" spc="-100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400" spc="-100" dirty="0" smtClean="0">
                <a:solidFill>
                  <a:srgbClr val="000000"/>
                </a:solidFill>
                <a:latin typeface="Times New Roman"/>
                <a:ea typeface="+mn-ea"/>
              </a:rPr>
              <a:t>Чем </a:t>
            </a:r>
            <a:r>
              <a:rPr lang="ru-RU" sz="2400" spc="-100" dirty="0">
                <a:solidFill>
                  <a:srgbClr val="000000"/>
                </a:solidFill>
                <a:latin typeface="Times New Roman"/>
                <a:ea typeface="+mn-ea"/>
              </a:rPr>
              <a:t>занимался? Что понравилось в работе ?  Что нового узнал? Какие трудности были?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107504" y="1484784"/>
            <a:ext cx="8928992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2019\AppData\Local\Microsoft\Windows\Temporary Internet Files\Content.Word\20221021_1038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9226"/>
            <a:ext cx="3384376" cy="251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20221012_0941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70007" cy="2662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0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-100" dirty="0">
                <a:solidFill>
                  <a:srgbClr val="000000"/>
                </a:solidFill>
                <a:latin typeface="Times New Roman"/>
                <a:cs typeface="Times New Roman"/>
              </a:rPr>
              <a:t>Просмотр презентаций по теме проекта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107504" y="1196752"/>
            <a:ext cx="8893496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2019\AppData\Local\Microsoft\Windows\Temporary Internet Files\Content.Word\20220930_155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80831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2019\AppData\Local\Microsoft\Windows\Temporary Internet Files\Content.Word\IMG-13f38ae8043fdbfb7ed952644065753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4563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2019\AppData\Local\Microsoft\Windows\Temporary Internet Files\Content.Word\20221102_0649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50786"/>
            <a:ext cx="2910007" cy="215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96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61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Фронтально-парное занятие. Работа по просмотренному материалу в парах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251520" y="1268760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2019\AppData\Local\Microsoft\Windows\Temporary Internet Files\Content.Word\IMG-f11c55d40ffbaaeaca34859d0daa0664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295232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2019\AppData\Local\Microsoft\Windows\Temporary Internet Files\Content.Word\IMG-42d6758c4b62bb34df7daf47ee2c114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07260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2019\AppData\Local\Microsoft\Windows\Temporary Internet Files\Content.Word\IMG-fa4bc317d610b22bf3360fca55afe899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384376" cy="2152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6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в технике флористика                  «Перелётные птицы»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78" r="-5" b="11111"/>
          <a:stretch/>
        </p:blipFill>
        <p:spPr bwMode="auto">
          <a:xfrm>
            <a:off x="107504" y="1340768"/>
            <a:ext cx="8928992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2019\AppData\Local\Microsoft\Windows\Temporary Internet Files\Content.Word\20220929_0904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22622"/>
            <a:ext cx="2952329" cy="212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7213"/>
            <a:ext cx="3023870" cy="21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Admin2019\AppData\Local\Microsoft\Windows\Temporary Internet Files\Content.Word\20220929_1032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3789040"/>
            <a:ext cx="3400425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244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225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проекта «Перелётные птицы» в средней-старшей группе. Подготовила воспитатель Рукосуева И.Н.</vt:lpstr>
      <vt:lpstr>Берегите птиц!</vt:lpstr>
      <vt:lpstr>Презентация PowerPoint</vt:lpstr>
      <vt:lpstr>Актуальность</vt:lpstr>
      <vt:lpstr>Цель</vt:lpstr>
      <vt:lpstr> Подготовка табло по теме недели, опрос детей: «Чем занимался? Что понравилось в работе ?  Что нового узнал? Какие трудности были? </vt:lpstr>
      <vt:lpstr>Просмотр презентаций по теме проекта</vt:lpstr>
      <vt:lpstr>Фронтально-парное занятие. Работа по просмотренному материалу в парах</vt:lpstr>
      <vt:lpstr>Аппликация в технике флористика                  «Перелётные птицы»</vt:lpstr>
      <vt:lpstr>Рисование «Птицы улетают»</vt:lpstr>
      <vt:lpstr>Конструирование из цветной бумаги «Перелётные птицы»</vt:lpstr>
      <vt:lpstr>ФЭМП «Сравнение групп множеств птиц</vt:lpstr>
      <vt:lpstr>Исследование перьев птиц</vt:lpstr>
      <vt:lpstr>Дидактические игры: «Найди пару», «Найди перелётных птиц»</vt:lpstr>
      <vt:lpstr>Д/И «Кому принадлежит?», «Кто лишний?», «Кто здесь живёт?»</vt:lpstr>
      <vt:lpstr>Д/И «Найди перелётных птиц», «Что перепутал художник?», «Чем питается птица?»</vt:lpstr>
      <vt:lpstr>Подвижная игра «Совушка и птички»</vt:lpstr>
      <vt:lpstr>Выставка детских работ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«Перелётные птицы» в средней-старшей группе. Подготовила воспитатель Рукосуева И.Н.</dc:title>
  <dc:creator>Admin2019</dc:creator>
  <cp:lastModifiedBy>ASUS</cp:lastModifiedBy>
  <cp:revision>22</cp:revision>
  <dcterms:created xsi:type="dcterms:W3CDTF">2022-11-07T05:04:20Z</dcterms:created>
  <dcterms:modified xsi:type="dcterms:W3CDTF">2022-11-24T00:13:25Z</dcterms:modified>
</cp:coreProperties>
</file>