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C:\Users\Sad2019\Desktop\&#1060;&#1086;&#1085;&#1099;%20&#1085;&#1072;%20&#1087;&#1088;&#1077;&#1079;&#1077;&#1085;&#1090;&#1072;&#1094;&#1080;&#1102;\1614853112_185-p-foni-dlya-prezentatsii-shkolnie-205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link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здоровом теле –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дух»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39418"/>
            <a:ext cx="488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МКДОУ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Сухобузимский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детский сад № 3»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51723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ВЫПОЛНИЛА: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Инструктор по физической культуре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КАРАСЬКОВА ГАЛИНА ВЛАДИМИРОВНА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Речевое развитие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Беседы </a:t>
            </a:r>
            <a:r>
              <a:rPr lang="ru-RU" sz="2400" dirty="0" smtClean="0"/>
              <a:t>о здоровом образе жизни</a:t>
            </a:r>
            <a:endParaRPr lang="ru-RU" sz="2400" dirty="0"/>
          </a:p>
        </p:txBody>
      </p:sp>
      <p:pic>
        <p:nvPicPr>
          <p:cNvPr id="1026" name="Picture 2" descr="C:\Users\Sad2019\Desktop\Отчет на ноябрь\IMG_20211111_094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1710"/>
            <a:ext cx="36346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Sad2019\Desktop\Отчет на ноябрь\IMG_20211111_0948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6" y="1988840"/>
            <a:ext cx="3456385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Физическое развитие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/>
              <a:t>Подуем на листики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/>
              <a:t>Гимнастика для глаз</a:t>
            </a:r>
            <a:endParaRPr lang="ru-RU" b="0" dirty="0"/>
          </a:p>
        </p:txBody>
      </p:sp>
      <p:pic>
        <p:nvPicPr>
          <p:cNvPr id="1026" name="Picture 2" descr="C:\Users\Sad2019\Desktop\Отчет на ноябрь\IMG_20211109_093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C:\Users\Sad2019\Desktop\Отчет на ноябрь\IMG_20211111_095035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5"/>
            <a:ext cx="3456383" cy="31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2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Физическое  развитие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Чтоб 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здоровым быть всегда, нужно 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заниматься гимнастикой!»</a:t>
            </a:r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Sad2019\Desktop\Отчет на ноябрь\IMG_20211109_09551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754760" cy="367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Sad2019\Desktop\Отчет на ноябрь\IMG_20211110_10443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367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9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Физическое развитие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Коррекционная гимнастика</a:t>
            </a:r>
            <a:r>
              <a:rPr lang="ru-RU" sz="2400" dirty="0"/>
              <a:t> </a:t>
            </a:r>
            <a:r>
              <a:rPr lang="ru-RU" sz="3200" dirty="0" smtClean="0"/>
              <a:t>«</a:t>
            </a:r>
            <a:r>
              <a:rPr lang="ru-RU" sz="2400" dirty="0" smtClean="0"/>
              <a:t>Д</a:t>
            </a:r>
            <a:r>
              <a:rPr lang="ru-RU" sz="2400" dirty="0" smtClean="0"/>
              <a:t>орожка здоровья</a:t>
            </a:r>
            <a:r>
              <a:rPr lang="ru-RU" sz="2400" dirty="0" smtClean="0"/>
              <a:t>»</a:t>
            </a:r>
            <a:endParaRPr lang="ru-RU" sz="3200" dirty="0"/>
          </a:p>
        </p:txBody>
      </p:sp>
      <p:pic>
        <p:nvPicPr>
          <p:cNvPr id="3" name="Рисунок 2" descr="C:\Users\Sad2019\Desktop\Отчет на ноябрь\IMG_20211109_093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29397"/>
            <a:ext cx="5067300" cy="379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6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Физическое развитие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/>
              <a:t>Подвижные </a:t>
            </a:r>
            <a:r>
              <a:rPr lang="ru-RU" sz="2400" dirty="0" smtClean="0"/>
              <a:t>игры на прогулке и в зале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4599306" y="1535113"/>
            <a:ext cx="45719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Объект 6" descr="C:\Users\Sad2019\Desktop\Отчет на ноябрь\IMG_20211110_10491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40188" cy="338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Sad2019\Desktop\Отчет на ноябрь\IMG_20211111_095949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636293" cy="3329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8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Социально-коммуникативное развитие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b="0" dirty="0" smtClean="0"/>
          </a:p>
          <a:p>
            <a:pPr algn="ctr"/>
            <a:endParaRPr lang="ru-RU" b="0" dirty="0"/>
          </a:p>
          <a:p>
            <a:pPr algn="ctr"/>
            <a:r>
              <a:rPr lang="ru-RU" b="0" dirty="0" smtClean="0"/>
              <a:t>«</a:t>
            </a:r>
            <a:r>
              <a:rPr lang="ru-RU" b="0" dirty="0" smtClean="0"/>
              <a:t>Найди два </a:t>
            </a:r>
            <a:r>
              <a:rPr lang="ru-RU" b="0" dirty="0" smtClean="0"/>
              <a:t>одинаковых мяча</a:t>
            </a:r>
            <a:r>
              <a:rPr lang="ru-RU" b="0" dirty="0" smtClean="0"/>
              <a:t>»</a:t>
            </a:r>
            <a:endParaRPr lang="ru-RU" b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/>
              <a:t>Лото </a:t>
            </a:r>
            <a:r>
              <a:rPr lang="ru-RU" b="0" dirty="0" smtClean="0"/>
              <a:t>«</a:t>
            </a:r>
            <a:r>
              <a:rPr lang="ru-RU" b="0" dirty="0" smtClean="0"/>
              <a:t>Спортсмены»</a:t>
            </a:r>
          </a:p>
          <a:p>
            <a:pPr algn="ctr"/>
            <a:endParaRPr lang="ru-RU" b="0" dirty="0"/>
          </a:p>
        </p:txBody>
      </p:sp>
      <p:pic>
        <p:nvPicPr>
          <p:cNvPr id="7" name="Объект 6" descr="C:\Users\Sad2019\Desktop\Отчет на ноябрь\IMG_20211109_09432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3610744" cy="30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Sad2019\Desktop\Отчет на ноябрь\IMG_20211116_1004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3"/>
            <a:ext cx="331236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Физическое развитие</a:t>
            </a:r>
            <a:br>
              <a:rPr lang="ru-RU" sz="3600" b="1" dirty="0" smtClean="0"/>
            </a:br>
            <a:r>
              <a:rPr lang="ru-RU" sz="2700" dirty="0" smtClean="0"/>
              <a:t>занятие «День </a:t>
            </a:r>
            <a:r>
              <a:rPr lang="ru-RU" sz="2700" dirty="0" smtClean="0"/>
              <a:t>Здоровья»</a:t>
            </a:r>
            <a:br>
              <a:rPr lang="ru-RU" sz="2700" dirty="0" smtClean="0"/>
            </a:br>
            <a:endParaRPr lang="ru-RU" sz="2000" dirty="0"/>
          </a:p>
        </p:txBody>
      </p:sp>
      <p:pic>
        <p:nvPicPr>
          <p:cNvPr id="5" name="Объект 4" descr="C:\Users\Sad2019\Desktop\Откр. зан. по физо\Фото открытый урок в гостях у зайки\IMG_20211117_093241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1297" r="9422" b="22744"/>
          <a:stretch/>
        </p:blipFill>
        <p:spPr bwMode="auto">
          <a:xfrm>
            <a:off x="827584" y="2420888"/>
            <a:ext cx="372135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Sad2019\Desktop\Откр. зан. по физо\Фото открытый урок в гостях у зайки\IMG_20211117_092521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3" r="5994" b="29021"/>
          <a:stretch/>
        </p:blipFill>
        <p:spPr bwMode="auto">
          <a:xfrm>
            <a:off x="4932040" y="2060848"/>
            <a:ext cx="3168352" cy="3235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d2019\Desktop\Фоны на презентацию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88291" cy="40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6099388</TotalTime>
  <Words>55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 здоровом теле – здоровый дух»</vt:lpstr>
      <vt:lpstr>Речевое развитие Беседы о здоровом образе жизни</vt:lpstr>
      <vt:lpstr>Физическое развитие</vt:lpstr>
      <vt:lpstr>Физическое  развитие «Чтоб здоровым быть всегда, нужно заниматься гимнастикой!»</vt:lpstr>
      <vt:lpstr>Физическое развитие Коррекционная гимнастика «Дорожка здоровья»</vt:lpstr>
      <vt:lpstr> Физическое развитие  Подвижные игры на прогулке и в зале</vt:lpstr>
      <vt:lpstr>Социально-коммуникативное развитие</vt:lpstr>
      <vt:lpstr>Физическое развитие занятие «День Здоровья»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здоровом теле – здоровый дух»</dc:title>
  <dc:creator>Sad2019</dc:creator>
  <cp:lastModifiedBy>Sad2019</cp:lastModifiedBy>
  <cp:revision>18</cp:revision>
  <dcterms:created xsi:type="dcterms:W3CDTF">2021-11-23T03:59:40Z</dcterms:created>
  <dcterms:modified xsi:type="dcterms:W3CDTF">2010-04-20T17:24:30Z</dcterms:modified>
</cp:coreProperties>
</file>