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67" r:id="rId5"/>
    <p:sldId id="262" r:id="rId6"/>
    <p:sldId id="263" r:id="rId7"/>
    <p:sldId id="268" r:id="rId8"/>
    <p:sldId id="256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25832-1689-421C-A26A-2DC673F86C92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E345-B2EC-4F2A-8EEE-D0BE090DC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73CF6-0868-4355-A9A9-FA56CA863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F4494D-9006-41A1-9762-635BB5BF6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2B9E9D-22F1-4C09-9468-2648623F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04CC88-A6E5-4F59-8C87-1E1A938F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B74EC8-F459-4F35-AB93-73FD30E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51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CD3390-8223-4CD6-A132-9B649612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7AB337-2A20-4482-B9C3-35965AD8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273B0A-5322-4166-BD02-1532139E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61366E-FD3C-4A88-9B95-443036CB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CE8F38-E2E5-49A1-802C-2EE6CEA5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565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C6EADFA-6A83-48B2-AA82-4A136801D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DB52158-3300-4171-BCDD-F611FEFF8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D22ACA-552A-4ACF-A536-E9FE69D8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A36157-87A0-4542-B592-12DBA5B7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417A6A-947E-4963-9545-AE01FBD3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53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B5CCB8-AFFC-4871-87CA-7CECCDE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F56540-5A41-4DF7-BF09-215A5C46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F99088-3C19-4A0D-8BC8-F4E5F4C9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3CB1FA-C485-4043-90CA-BA9DB053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8F9C9A-1B42-413D-9761-3CCB180E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35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99581-C0C9-4AA2-BAFB-F7032D17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A8CA98D-EF5C-40E7-AAA9-A512EDFD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98C211-5194-4C32-B2F7-52CEADC5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1E6A3F-6B7F-42EF-94D3-7354E00E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24078A-9662-4EDC-AA82-C826C018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79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07CDB4-1D11-42F7-B586-A4C44B41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F1A340-14B2-4C73-AA8C-C32BC002C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D092880-0A6D-471A-9C70-9D466FEBD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D981572-393F-4CF3-A7CC-D0DDABCB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710734-14CA-4464-94D2-9592D737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D930CD-6695-4BAC-8CE9-2A21500F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8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5A7546-DAA8-499E-B7CC-DEFE4F4D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526B9-1D10-490C-8BFF-5522E68F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2D077C-AA0F-4426-B944-38F63CBF9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EC2BD5-31B0-4C7C-A984-2CFE295EB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04461DE-9327-4458-81D8-58D90024C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F543965-F311-4971-8242-186FBD53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D3A886A-435F-4049-8DC3-239F86F1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7D618FE-3AC0-4626-8CB0-1AEC6CF9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3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A70E39-D311-43C9-A59A-99078F0C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9BC748-3132-4C33-8F4D-DD561001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4BB4F6E-C2F5-4B25-AC7F-48D93CCB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1B64924-16F0-4A9C-9A1C-D50DF7DB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72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32ED0D0-19D1-4963-B752-5B7C0FD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D69AB09-A2E7-42C5-8888-AB19AC45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F89A34-17B0-428C-8224-9E32D6BD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6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BB5D31-99CC-48B2-B3A2-5F20523F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AF29F1-35BF-462A-AD9D-89B1225D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7EA5A88-43D5-438B-A3B6-579FC5702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75D86FA-E393-4F41-AFCF-23A61500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219258-240F-4B79-9AF6-FEACDE03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A61E71-7793-4F59-944E-54E2596D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27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409D8E-6F41-4BDF-BE0C-7C98C3B2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15AC447-4672-48D1-8CB3-4234D44E9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CAA27-B569-4F8B-909A-8D898CE49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F93F07-D073-4133-99C3-B4AF2BBD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140BA-08CE-433B-94E9-F6914931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A8D073-4ECA-4051-81C3-16A947C4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00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FC09E4C-D695-4D0F-84DC-D71771A35A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mds.yandex.net/i?id=da1bf56fa65936835b87333aaab5dfa3-5875954-images-thumbs&amp;n=13">
            <a:extLst>
              <a:ext uri="{FF2B5EF4-FFF2-40B4-BE49-F238E27FC236}">
                <a16:creationId xmlns="" xmlns:a16="http://schemas.microsoft.com/office/drawing/2014/main" id="{62DB93DC-BACF-4C05-AC17-0B3ACB13E0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5313" b="94688" l="3401" r="93878">
                        <a14:foregroundMark x1="31973" y1="7500" x2="35714" y2="9063"/>
                        <a14:foregroundMark x1="91156" y1="40938" x2="93878" y2="48125"/>
                        <a14:foregroundMark x1="9184" y1="46875" x2="5782" y2="46875"/>
                        <a14:foregroundMark x1="37075" y1="5313" x2="37415" y2="5313"/>
                        <a14:foregroundMark x1="70068" y1="83750" x2="63265" y2="94688"/>
                        <a14:foregroundMark x1="4762" y1="45938" x2="3401" y2="45938"/>
                        <a14:backgroundMark x1="95918" y1="38125" x2="98639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1" y="5290456"/>
            <a:ext cx="1440180" cy="1567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263EC9E-0D3E-45A0-B985-ACC3BD91642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903CD1-7A29-41EC-A41E-07075684CDB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5B22-CA85-4895-B664-26241299D618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60EC9F-8D73-45C0-A0BF-5F041BB6327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DEFBA7-5983-42DD-9D89-8ED20C9D8B8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1AD4-83A3-42C9-A722-633377F9B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77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FD5E3-7F36-462F-BF82-93C642CE1393}"/>
              </a:ext>
            </a:extLst>
          </p:cNvPr>
          <p:cNvSpPr txBox="1"/>
          <p:nvPr/>
        </p:nvSpPr>
        <p:spPr>
          <a:xfrm>
            <a:off x="2686930" y="436098"/>
            <a:ext cx="87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Сухобузимский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№3 комбинированного вида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16EE43-DB45-4190-A449-34F5190F08CF}"/>
              </a:ext>
            </a:extLst>
          </p:cNvPr>
          <p:cNvSpPr txBox="1"/>
          <p:nvPr/>
        </p:nvSpPr>
        <p:spPr>
          <a:xfrm>
            <a:off x="9355015" y="4473526"/>
            <a:ext cx="1708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Ловцова И.Л.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BE9C26-CDC5-49EB-99C5-F9ABEF27460B}"/>
              </a:ext>
            </a:extLst>
          </p:cNvPr>
          <p:cNvSpPr txBox="1"/>
          <p:nvPr/>
        </p:nvSpPr>
        <p:spPr>
          <a:xfrm>
            <a:off x="2686930" y="1828800"/>
            <a:ext cx="788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Финансовая грамотность детей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Старшая-подготовительная группа</a:t>
            </a:r>
          </a:p>
        </p:txBody>
      </p:sp>
    </p:spTree>
    <p:extLst>
      <p:ext uri="{BB962C8B-B14F-4D97-AF65-F5344CB8AC3E}">
        <p14:creationId xmlns="" xmlns:p14="http://schemas.microsoft.com/office/powerpoint/2010/main" val="11962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607BBC6-5CC2-4021-9DCA-0A12B5C4B59B}"/>
              </a:ext>
            </a:extLst>
          </p:cNvPr>
          <p:cNvSpPr/>
          <p:nvPr/>
        </p:nvSpPr>
        <p:spPr>
          <a:xfrm>
            <a:off x="1392702" y="239151"/>
            <a:ext cx="9017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результаты-дети должны понять, что…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E5A394E-D782-46EE-971D-F04838F84A01}"/>
              </a:ext>
            </a:extLst>
          </p:cNvPr>
          <p:cNvSpPr/>
          <p:nvPr/>
        </p:nvSpPr>
        <p:spPr>
          <a:xfrm>
            <a:off x="1392703" y="1316368"/>
            <a:ext cx="106492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не появляются сами собой, а зарабатываются.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2.Сначала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3.Стоимость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зависит от его качества, нужности и от того, насколько сложно его произвести 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4.Деньги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5.Финансы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планировать (приучаем вести учет доходов и расходов в краткосрочном периоде).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6.Твои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бывают объектом чужого интереса (дети должны знать элементарные правила финансовой безопасности).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8.Финансы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интересно и увлекательно.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70381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5600C9-3153-4BD0-916C-5180226FDBCA}"/>
              </a:ext>
            </a:extLst>
          </p:cNvPr>
          <p:cNvSpPr txBox="1"/>
          <p:nvPr/>
        </p:nvSpPr>
        <p:spPr>
          <a:xfrm rot="10800000" flipV="1">
            <a:off x="2630658" y="1639852"/>
            <a:ext cx="671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="" xmlns:p14="http://schemas.microsoft.com/office/powerpoint/2010/main" val="20829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04CAC97-4FA2-4744-AB00-86B9C402C1C8}"/>
              </a:ext>
            </a:extLst>
          </p:cNvPr>
          <p:cNvSpPr/>
          <p:nvPr/>
        </p:nvSpPr>
        <p:spPr>
          <a:xfrm>
            <a:off x="703385" y="1167618"/>
            <a:ext cx="108883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0767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B24E5A-6DEB-474B-970D-377B6E02B7C2}"/>
              </a:ext>
            </a:extLst>
          </p:cNvPr>
          <p:cNvSpPr/>
          <p:nvPr/>
        </p:nvSpPr>
        <p:spPr>
          <a:xfrm>
            <a:off x="1466491" y="0"/>
            <a:ext cx="10322234" cy="751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Содействие формированию  первичных социальных компетенций  воспитанников в сфере личных  и семейных финансов.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 Создание благоприятных условий развития детей в соответствии с их возрастными и индивидуальными особенностями и склонностями , развития способностей  и творческого потенциала  каждого ребенка  как субъекта отношений  с самим собой ,другими детьми , взрослыми и миром»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« Объединение  обучения и воспитания в целостный образовательный  процесс на основе духовно-нравственных и социокультурных ценностей и принятых в обществе правил  и норм поведения в интересах человека, семьи , общества»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« Формирование общей культуры личности детей , в том числе ценностей  здорового образа жизни , развития их социальных , нравственных , эстетических , интеллектуальных, физических качеств ,инициативности, самостоятельности и ответственности ребенка,   формирования предпосылок учебной деятельности».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« Обеспечение преемственности целей ,задач и содержание образования ., реализуемых в рамках образовательных программ различных уровней –дошкольного и начального общего образования».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 Обеспечение психолого-педагогической поддержки семьи и повышения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в вопросах развития и образования , охраны и укрепления здоровья детей».         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83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94B27D-135D-4104-AB84-28AA7F62F89A}"/>
              </a:ext>
            </a:extLst>
          </p:cNvPr>
          <p:cNvSpPr txBox="1"/>
          <p:nvPr/>
        </p:nvSpPr>
        <p:spPr>
          <a:xfrm>
            <a:off x="2869809" y="1"/>
            <a:ext cx="174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4709AA-0805-4094-8DC4-59CC27311FF4}"/>
              </a:ext>
            </a:extLst>
          </p:cNvPr>
          <p:cNvSpPr txBox="1"/>
          <p:nvPr/>
        </p:nvSpPr>
        <p:spPr>
          <a:xfrm>
            <a:off x="1181686" y="584776"/>
            <a:ext cx="1101031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Образовательные: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дать первичные финансовые и экономические представления;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Обогатить словарный запас основными финансово-экономическими понятиями, соответствующими их возрасту;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Способствовать формированию разумных экономических потребностей; умению соизмерять  потребности с реальными возможностями  их удовлетворения;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4.Стимулировать мотивацию к бережливости , накоплению, полезным тратам;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5.Положить начало формированию  финансово-экономического мышления;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Способствовать  формированию  основных качеств по умению принятия самостоятельных решений;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сформировать  умение рационально  организовывать свою трудовую деятельность;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Содействовать  формированию позитивной  социализации и личностному развитию дошкольников;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Побуждение интереса  к изучению  мира экономики и финансов;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Воспитание уважения  к своему и чужому труду, добросовестному отношению  к посильному труду , коллективизму в быту., предусматривающему  взаимопомощь  между членами семьи , друзьями, соседями;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нравственно-экономических  качеств личности:трудолюбия,деловитости,предприимчивости,добросовестности,ответственности и самоконтроля, уверенности в себе ,поиска наилучшего выхода из ситуации;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 бережного отношения  ко всем видам собственности(личной, общественной)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Побуждение к взаимопомощи и поддержке, желанию делиться, отдавать, прийти на помощь к ближнему;</a:t>
            </a:r>
          </a:p>
        </p:txBody>
      </p:sp>
    </p:spTree>
    <p:extLst>
      <p:ext uri="{BB962C8B-B14F-4D97-AF65-F5344CB8AC3E}">
        <p14:creationId xmlns="" xmlns:p14="http://schemas.microsoft.com/office/powerpoint/2010/main" val="13644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B323E8-C023-4DE3-92C8-C6B105978B19}"/>
              </a:ext>
            </a:extLst>
          </p:cNvPr>
          <p:cNvSpPr txBox="1"/>
          <p:nvPr/>
        </p:nvSpPr>
        <p:spPr>
          <a:xfrm>
            <a:off x="3981018" y="120771"/>
            <a:ext cx="4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5AE0C8-84E1-4D6D-A7E6-1838CF7D8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764"/>
          <a:stretch>
            <a:fillRect/>
          </a:stretch>
        </p:blipFill>
        <p:spPr>
          <a:xfrm>
            <a:off x="8568551" y="4295955"/>
            <a:ext cx="2158157" cy="1975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DSC06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587" y="1742536"/>
            <a:ext cx="2357885" cy="1768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User\Desktop\IMG_5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1488" y="1759790"/>
            <a:ext cx="2955984" cy="2216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4804913" y="1078302"/>
            <a:ext cx="283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Беседа «Что купила муха на базаре за монетку»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5698" y="1164566"/>
            <a:ext cx="328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волшебном лесу»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esktop\IMG_4419.jpg"/>
          <p:cNvPicPr>
            <a:picLocks noChangeAspect="1" noChangeArrowheads="1"/>
          </p:cNvPicPr>
          <p:nvPr/>
        </p:nvPicPr>
        <p:blipFill>
          <a:blip r:embed="rId5" cstate="print"/>
          <a:srcRect l="11695" t="7987" r="33753" b="10149"/>
          <a:stretch>
            <a:fillRect/>
          </a:stretch>
        </p:blipFill>
        <p:spPr bwMode="auto">
          <a:xfrm>
            <a:off x="2208365" y="1785668"/>
            <a:ext cx="1889184" cy="2126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User\Desktop\IMG_4412.jpg"/>
          <p:cNvPicPr>
            <a:picLocks noChangeAspect="1" noChangeArrowheads="1"/>
          </p:cNvPicPr>
          <p:nvPr/>
        </p:nvPicPr>
        <p:blipFill>
          <a:blip r:embed="rId6" cstate="print"/>
          <a:srcRect r="9334" b="10811"/>
          <a:stretch>
            <a:fillRect/>
          </a:stretch>
        </p:blipFill>
        <p:spPr bwMode="auto">
          <a:xfrm>
            <a:off x="1998953" y="4321834"/>
            <a:ext cx="2303398" cy="1699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1751162" y="897147"/>
            <a:ext cx="2915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Фронтально-парные занятия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«Надо мне определиться,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где же я хочу трудиться»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5 - копия.jpg"/>
          <p:cNvPicPr>
            <a:picLocks noChangeAspect="1" noChangeArrowheads="1"/>
          </p:cNvPicPr>
          <p:nvPr/>
        </p:nvPicPr>
        <p:blipFill>
          <a:blip r:embed="rId7" cstate="print"/>
          <a:srcRect l="11977" t="9146"/>
          <a:stretch>
            <a:fillRect/>
          </a:stretch>
        </p:blipFill>
        <p:spPr bwMode="auto">
          <a:xfrm>
            <a:off x="4934308" y="4114800"/>
            <a:ext cx="2760453" cy="2145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0949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2352C8-85D0-4A08-8085-C12038445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53" b="17720"/>
          <a:stretch/>
        </p:blipFill>
        <p:spPr>
          <a:xfrm>
            <a:off x="1162201" y="1790554"/>
            <a:ext cx="2852487" cy="2709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1AEA986-8A40-4A73-B242-7549229CA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88" b="25614"/>
          <a:stretch/>
        </p:blipFill>
        <p:spPr>
          <a:xfrm>
            <a:off x="4559192" y="1823470"/>
            <a:ext cx="3422899" cy="2709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BF57EB-0109-4872-9155-5B13BF8BD2F0}"/>
              </a:ext>
            </a:extLst>
          </p:cNvPr>
          <p:cNvSpPr txBox="1"/>
          <p:nvPr/>
        </p:nvSpPr>
        <p:spPr>
          <a:xfrm>
            <a:off x="3116179" y="300790"/>
            <a:ext cx="616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монетами и банкнотами.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9" name="Picture 1" descr="C:\Users\User\Desktop\IMG_20220315_102138644.jpg"/>
          <p:cNvPicPr>
            <a:picLocks noChangeAspect="1" noChangeArrowheads="1"/>
          </p:cNvPicPr>
          <p:nvPr/>
        </p:nvPicPr>
        <p:blipFill>
          <a:blip r:embed="rId4" cstate="print"/>
          <a:srcRect l="4327" r="16967"/>
          <a:stretch>
            <a:fillRect/>
          </a:stretch>
        </p:blipFill>
        <p:spPr bwMode="auto">
          <a:xfrm>
            <a:off x="8858206" y="1871932"/>
            <a:ext cx="2778828" cy="264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7845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823" y="707366"/>
            <a:ext cx="8212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Обучающий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видеоконтент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 мультфильмы «Уроки тетушки Совы»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c0ebea9c508d4c3d41c4e1de18ad8c99-V.jpg"/>
          <p:cNvPicPr>
            <a:picLocks noChangeAspect="1" noChangeArrowheads="1"/>
          </p:cNvPicPr>
          <p:nvPr/>
        </p:nvPicPr>
        <p:blipFill>
          <a:blip r:embed="rId2" cstate="print"/>
          <a:srcRect r="19784"/>
          <a:stretch>
            <a:fillRect/>
          </a:stretch>
        </p:blipFill>
        <p:spPr bwMode="auto">
          <a:xfrm>
            <a:off x="6845305" y="1932316"/>
            <a:ext cx="3998098" cy="2803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User\Desktop\IMG_4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1935274"/>
            <a:ext cx="3743864" cy="2807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3F2224-0B7B-4EC3-A22E-4EBC3EF7BA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1069" y="1769001"/>
            <a:ext cx="1876193" cy="2354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D24CD1-CE30-4968-93DC-672DD21AB1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4967" y="1792535"/>
            <a:ext cx="1765577" cy="2354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5FD890-7664-4CFB-98D8-FA2614C523CD}"/>
              </a:ext>
            </a:extLst>
          </p:cNvPr>
          <p:cNvSpPr txBox="1"/>
          <p:nvPr/>
        </p:nvSpPr>
        <p:spPr>
          <a:xfrm>
            <a:off x="1814732" y="3798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 Софии», «Торговый центр»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F68F489-A06B-444E-85F5-2CC8EA92DB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1074" y="1792535"/>
            <a:ext cx="1757029" cy="2344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203CE6-640C-4012-A258-93E4FCBBA0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3668" y="4335456"/>
            <a:ext cx="1863593" cy="2360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AB032B-6DB6-4EC9-AF6B-7558D2D1683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7059" y="4435664"/>
            <a:ext cx="1681467" cy="2240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CEB91BD-A952-4FCF-871C-6ABE39366D2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1074" y="4382542"/>
            <a:ext cx="1681466" cy="2243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1038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FFDC20D-C1D1-4A67-9925-4B3F1D4F9F2C}"/>
              </a:ext>
            </a:extLst>
          </p:cNvPr>
          <p:cNvSpPr/>
          <p:nvPr/>
        </p:nvSpPr>
        <p:spPr>
          <a:xfrm>
            <a:off x="1397479" y="483079"/>
            <a:ext cx="1000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Викторины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Траты людей.               Профессии.                             Сколько?         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9019" y="1578633"/>
            <a:ext cx="419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0218" t="17671" r="48807" b="7448"/>
          <a:stretch>
            <a:fillRect/>
          </a:stretch>
        </p:blipFill>
        <p:spPr bwMode="auto">
          <a:xfrm>
            <a:off x="1242204" y="1509623"/>
            <a:ext cx="2569212" cy="3493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Users\User\Desktop\профессии.png"/>
          <p:cNvPicPr>
            <a:picLocks noChangeAspect="1" noChangeArrowheads="1"/>
          </p:cNvPicPr>
          <p:nvPr/>
        </p:nvPicPr>
        <p:blipFill>
          <a:blip r:embed="rId3" cstate="print"/>
          <a:srcRect l="49271" t="14264" r="20553" b="13891"/>
          <a:stretch>
            <a:fillRect/>
          </a:stretch>
        </p:blipFill>
        <p:spPr bwMode="auto">
          <a:xfrm>
            <a:off x="4132053" y="1526876"/>
            <a:ext cx="2501660" cy="3476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574" y="1544128"/>
            <a:ext cx="4661162" cy="3502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53918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449</Words>
  <Application>Microsoft Office PowerPoint</Application>
  <PresentationFormat>Произвольный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User</cp:lastModifiedBy>
  <cp:revision>51</cp:revision>
  <dcterms:created xsi:type="dcterms:W3CDTF">2022-03-14T04:37:38Z</dcterms:created>
  <dcterms:modified xsi:type="dcterms:W3CDTF">2022-03-15T04:57:43Z</dcterms:modified>
</cp:coreProperties>
</file>