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67" r:id="rId8"/>
    <p:sldId id="269" r:id="rId9"/>
    <p:sldId id="268" r:id="rId10"/>
    <p:sldId id="271" r:id="rId11"/>
    <p:sldId id="272" r:id="rId12"/>
    <p:sldId id="273" r:id="rId13"/>
    <p:sldId id="275" r:id="rId14"/>
    <p:sldId id="270" r:id="rId15"/>
    <p:sldId id="26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Конкурс совместного  творчества</a:t>
            </a:r>
            <a:br>
              <a:rPr lang="ru-RU" sz="2800" dirty="0" smtClean="0"/>
            </a:br>
            <a:r>
              <a:rPr lang="ru-RU" b="1" dirty="0" smtClean="0"/>
              <a:t>«Символ года 2021»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Группа «Моряки» </a:t>
            </a:r>
          </a:p>
          <a:p>
            <a:r>
              <a:rPr lang="ru-RU" sz="2400" dirty="0" smtClean="0"/>
              <a:t>МКДОУ «</a:t>
            </a:r>
            <a:r>
              <a:rPr lang="ru-RU" sz="2400" dirty="0" err="1" smtClean="0"/>
              <a:t>Сухобузимский</a:t>
            </a:r>
            <a:r>
              <a:rPr lang="ru-RU" sz="2400" dirty="0" smtClean="0"/>
              <a:t> детский сад№3»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800600"/>
            <a:ext cx="4722912" cy="566738"/>
          </a:xfrm>
        </p:spPr>
        <p:txBody>
          <a:bodyPr/>
          <a:lstStyle/>
          <a:p>
            <a:pPr algn="ctr"/>
            <a:r>
              <a:rPr lang="ru-RU" dirty="0" err="1" smtClean="0"/>
              <a:t>Софиин</a:t>
            </a:r>
            <a:r>
              <a:rPr lang="ru-RU" dirty="0" smtClean="0"/>
              <a:t> бычок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Штыкина</a:t>
            </a:r>
            <a:r>
              <a:rPr lang="ru-RU" sz="2400" dirty="0" smtClean="0"/>
              <a:t>  София</a:t>
            </a:r>
            <a:endParaRPr lang="ru-RU" sz="2400" dirty="0"/>
          </a:p>
        </p:txBody>
      </p:sp>
      <p:pic>
        <p:nvPicPr>
          <p:cNvPr id="9218" name="Picture 2" descr="C:\Users\User\Desktop\ПОДЕЛКИ 2020\бычок Штыкина С 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xfrm>
            <a:off x="2843808" y="1484784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4800600"/>
            <a:ext cx="4650904" cy="566738"/>
          </a:xfrm>
        </p:spPr>
        <p:txBody>
          <a:bodyPr/>
          <a:lstStyle/>
          <a:p>
            <a:pPr algn="ctr"/>
            <a:r>
              <a:rPr lang="ru-RU" dirty="0" smtClean="0"/>
              <a:t>Варюшин  снеговик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Никитина Варвара</a:t>
            </a:r>
            <a:endParaRPr lang="ru-RU" sz="2400" dirty="0"/>
          </a:p>
        </p:txBody>
      </p:sp>
      <p:pic>
        <p:nvPicPr>
          <p:cNvPr id="10243" name="Picture 3" descr="C:\Users\User\Desktop\ПОДЕЛКИ 2020\Варюшин Снего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88032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/>
          <a:lstStyle/>
          <a:p>
            <a:pPr algn="ctr"/>
            <a:r>
              <a:rPr lang="ru-RU" dirty="0" smtClean="0"/>
              <a:t>Новогоднее подворье бычка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Писарева  Вика</a:t>
            </a:r>
            <a:endParaRPr lang="ru-RU" sz="2400" dirty="0"/>
          </a:p>
        </p:txBody>
      </p:sp>
      <p:pic>
        <p:nvPicPr>
          <p:cNvPr id="11266" name="Picture 2" descr="C:\Users\User\Desktop\ПОДЕЛКИ 2020\макет Бычок у елки Писаревой Вики 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xfrm>
            <a:off x="2411760" y="1268760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Бычок у елочки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Калислямова</a:t>
            </a:r>
            <a:r>
              <a:rPr lang="ru-RU" sz="2400" dirty="0" smtClean="0"/>
              <a:t>    Даша</a:t>
            </a:r>
            <a:endParaRPr lang="ru-RU" sz="2400" dirty="0"/>
          </a:p>
        </p:txBody>
      </p:sp>
      <p:pic>
        <p:nvPicPr>
          <p:cNvPr id="12290" name="Picture 2" descr="C:\Users\User\Desktop\ПОДЕЛКИ 2020\калислямова Даша Бычок у ел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2203" b="22203"/>
          <a:stretch>
            <a:fillRect/>
          </a:stretch>
        </p:blipFill>
        <p:spPr bwMode="auto">
          <a:xfrm>
            <a:off x="2627784" y="1556792"/>
            <a:ext cx="3744415" cy="319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Бычок Василий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Селиванова Валерия</a:t>
            </a:r>
            <a:endParaRPr lang="ru-RU" sz="2400" dirty="0"/>
          </a:p>
        </p:txBody>
      </p:sp>
      <p:pic>
        <p:nvPicPr>
          <p:cNvPr id="7171" name="Picture 3" descr="C:\Users\User\Desktop\ПОДЕЛКИ 2020\бычок Селиванова Вале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28346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Волшебный Бычок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Первов Максим</a:t>
            </a:r>
            <a:endParaRPr lang="ru-RU" sz="3200" dirty="0"/>
          </a:p>
        </p:txBody>
      </p:sp>
      <p:pic>
        <p:nvPicPr>
          <p:cNvPr id="7170" name="Picture 2" descr="C:\Users\User\Desktop\ПОДЕЛКИ 2020\Бычок Максима Первов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xfrm>
            <a:off x="2123728" y="861355"/>
            <a:ext cx="4863687" cy="364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227687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место – Первов Максим</a:t>
            </a:r>
          </a:p>
          <a:p>
            <a:endParaRPr lang="ru-RU" dirty="0" smtClean="0"/>
          </a:p>
          <a:p>
            <a:r>
              <a:rPr lang="ru-RU" dirty="0" smtClean="0"/>
              <a:t>2 место – Слепчук Андрей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Збавленко</a:t>
            </a:r>
            <a:r>
              <a:rPr lang="ru-RU" dirty="0" smtClean="0"/>
              <a:t> Саша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Киселев Иван</a:t>
            </a:r>
          </a:p>
          <a:p>
            <a:r>
              <a:rPr lang="ru-RU" dirty="0" smtClean="0"/>
              <a:t>3 место -  </a:t>
            </a:r>
            <a:r>
              <a:rPr lang="ru-RU" dirty="0" err="1" smtClean="0"/>
              <a:t>Нежелеева</a:t>
            </a:r>
            <a:r>
              <a:rPr lang="ru-RU" dirty="0" smtClean="0"/>
              <a:t> Даша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Никитина Варя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Селиванова Валерия</a:t>
            </a:r>
          </a:p>
          <a:p>
            <a:r>
              <a:rPr lang="ru-RU" sz="2400" dirty="0" smtClean="0"/>
              <a:t>С наступающим Новым Годом!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800600"/>
            <a:ext cx="4938936" cy="566738"/>
          </a:xfrm>
        </p:spPr>
        <p:txBody>
          <a:bodyPr/>
          <a:lstStyle/>
          <a:p>
            <a:pPr algn="ctr"/>
            <a:r>
              <a:rPr lang="ru-RU" dirty="0" smtClean="0"/>
              <a:t>Новогодний бычок у ёлочки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Нежелеева</a:t>
            </a:r>
            <a:r>
              <a:rPr lang="ru-RU" sz="3200" dirty="0" smtClean="0"/>
              <a:t> Даша</a:t>
            </a:r>
            <a:endParaRPr lang="ru-RU" sz="3200" dirty="0"/>
          </a:p>
        </p:txBody>
      </p:sp>
      <p:pic>
        <p:nvPicPr>
          <p:cNvPr id="3074" name="Picture 2" descr="C:\Users\User\Desktop\ПОДЕЛКИ 2020\IMG_20201212_194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309634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Бычок угощает конфетами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Збавленко</a:t>
            </a:r>
            <a:r>
              <a:rPr lang="ru-RU" sz="3200" dirty="0" smtClean="0"/>
              <a:t> Саша</a:t>
            </a:r>
            <a:endParaRPr lang="ru-RU" sz="3200" dirty="0"/>
          </a:p>
        </p:txBody>
      </p:sp>
      <p:pic>
        <p:nvPicPr>
          <p:cNvPr id="3074" name="Picture 2" descr="C:\Users\User\Desktop\ПОДЕЛКИ 2020\IMG-45f05e9b6b5fba2a7f852ce29a7de714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xfrm>
            <a:off x="2267744" y="969367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800600"/>
            <a:ext cx="4578896" cy="566738"/>
          </a:xfrm>
        </p:spPr>
        <p:txBody>
          <a:bodyPr/>
          <a:lstStyle/>
          <a:p>
            <a:pPr algn="ctr"/>
            <a:r>
              <a:rPr lang="ru-RU" dirty="0" smtClean="0"/>
              <a:t>Мой бычок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Гребенюк Даниил</a:t>
            </a:r>
            <a:endParaRPr lang="ru-RU" sz="1800" dirty="0"/>
          </a:p>
        </p:txBody>
      </p:sp>
      <p:pic>
        <p:nvPicPr>
          <p:cNvPr id="1027" name="Picture 3" descr="C:\Users\User\Desktop\ПОДЕЛКИ 2020\IMG-8453ab06493a2da5282f5a958370657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33843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Новогодняя Елочка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Слепчук Андрей</a:t>
            </a:r>
            <a:endParaRPr lang="ru-RU" sz="2000" dirty="0"/>
          </a:p>
        </p:txBody>
      </p:sp>
      <p:pic>
        <p:nvPicPr>
          <p:cNvPr id="2051" name="Picture 3" descr="C:\Users\User\Desktop\ПОДЕЛКИ 2020\IMG-08a16514970e952abf355017e42f774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1124744"/>
            <a:ext cx="2304256" cy="3600400"/>
          </a:xfrm>
          <a:prstGeom prst="rect">
            <a:avLst/>
          </a:prstGeom>
          <a:noFill/>
        </p:spPr>
      </p:pic>
      <p:pic>
        <p:nvPicPr>
          <p:cNvPr id="1026" name="Picture 2" descr="C:\Users\User\Desktop\ПОДЕЛКИ 2020\IMG-94050f57af983264b13c8ad120be3e2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1124744"/>
            <a:ext cx="216024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бычки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Киселев  Иван</a:t>
            </a:r>
            <a:endParaRPr lang="ru-RU" sz="2400" dirty="0"/>
          </a:p>
        </p:txBody>
      </p:sp>
      <p:pic>
        <p:nvPicPr>
          <p:cNvPr id="4099" name="Picture 3" descr="C:\Users\User\Desktop\ПОДЕЛКИ 2020\IMG-d30af9d9fca086873e9839bcad4eb3e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2088232" cy="3168352"/>
          </a:xfrm>
          <a:prstGeom prst="rect">
            <a:avLst/>
          </a:prstGeom>
          <a:noFill/>
        </p:spPr>
      </p:pic>
      <p:pic>
        <p:nvPicPr>
          <p:cNvPr id="4100" name="Picture 4" descr="C:\Users\User\Desktop\ПОДЕЛКИ 2020\IMG-997761d08dba964576fe35550796e9a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32866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4800600"/>
            <a:ext cx="4866928" cy="566738"/>
          </a:xfrm>
        </p:spPr>
        <p:txBody>
          <a:bodyPr/>
          <a:lstStyle/>
          <a:p>
            <a:pPr algn="ctr"/>
            <a:r>
              <a:rPr lang="ru-RU" dirty="0" err="1" smtClean="0"/>
              <a:t>Аминин</a:t>
            </a:r>
            <a:r>
              <a:rPr lang="ru-RU" dirty="0" smtClean="0"/>
              <a:t> Бычок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Махманазарова</a:t>
            </a:r>
            <a:r>
              <a:rPr lang="ru-RU" sz="2400" dirty="0" smtClean="0"/>
              <a:t> Амина</a:t>
            </a:r>
            <a:endParaRPr lang="ru-RU" sz="2400" dirty="0"/>
          </a:p>
        </p:txBody>
      </p:sp>
      <p:pic>
        <p:nvPicPr>
          <p:cNvPr id="5123" name="Picture 3" descr="C:\Users\User\Desktop\ПОДЕЛКИ 2020\IMG-fb9e615faf177458e7ae65b2febe8bd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304943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800600"/>
            <a:ext cx="4578896" cy="566738"/>
          </a:xfrm>
        </p:spPr>
        <p:txBody>
          <a:bodyPr/>
          <a:lstStyle/>
          <a:p>
            <a:pPr algn="ctr"/>
            <a:r>
              <a:rPr lang="ru-RU" dirty="0" smtClean="0"/>
              <a:t>Бычок Петруша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Разумов Дима</a:t>
            </a:r>
            <a:endParaRPr lang="ru-RU" sz="2400" dirty="0"/>
          </a:p>
        </p:txBody>
      </p:sp>
      <p:pic>
        <p:nvPicPr>
          <p:cNvPr id="6147" name="Picture 3" descr="C:\Users\User\Desktop\ПОДЕЛКИ 2020\Бычок Петруша Димы Разум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736304" cy="378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be2cd96a536071e332e82a17f2c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800600"/>
            <a:ext cx="4722912" cy="566738"/>
          </a:xfrm>
        </p:spPr>
        <p:txBody>
          <a:bodyPr/>
          <a:lstStyle/>
          <a:p>
            <a:pPr algn="ctr"/>
            <a:r>
              <a:rPr lang="ru-RU" dirty="0" smtClean="0"/>
              <a:t>Федин Бычок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Кузьмин Федя</a:t>
            </a:r>
            <a:endParaRPr lang="ru-RU" sz="2400" dirty="0"/>
          </a:p>
        </p:txBody>
      </p:sp>
      <p:pic>
        <p:nvPicPr>
          <p:cNvPr id="8194" name="Picture 2" descr="C:\Users\User\Desktop\ПОДЕЛКИ 2020\Бычок Феди Кузьми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2156" b="22156"/>
          <a:stretch>
            <a:fillRect/>
          </a:stretch>
        </p:blipFill>
        <p:spPr bwMode="auto">
          <a:xfrm>
            <a:off x="2699792" y="1268760"/>
            <a:ext cx="4104456" cy="353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108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Конкурс совместного  творчества «Символ года 2021»</vt:lpstr>
      <vt:lpstr>Новогодний бычок у ёлочки</vt:lpstr>
      <vt:lpstr>Бычок угощает конфетами</vt:lpstr>
      <vt:lpstr>Мой бычок</vt:lpstr>
      <vt:lpstr>Новогодняя Елочка</vt:lpstr>
      <vt:lpstr>Мои бычки</vt:lpstr>
      <vt:lpstr>Аминин Бычок</vt:lpstr>
      <vt:lpstr>Бычок Петруша</vt:lpstr>
      <vt:lpstr>Федин Бычок</vt:lpstr>
      <vt:lpstr>Софиин бычок</vt:lpstr>
      <vt:lpstr>Варюшин  снеговик</vt:lpstr>
      <vt:lpstr>Новогоднее подворье бычка</vt:lpstr>
      <vt:lpstr>Бычок у елочки</vt:lpstr>
      <vt:lpstr>Бычок Василий</vt:lpstr>
      <vt:lpstr>Волшебный Бычок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совместного  творчества «Символ года 2021»</dc:title>
  <dc:creator>User</dc:creator>
  <cp:lastModifiedBy>User</cp:lastModifiedBy>
  <cp:revision>13</cp:revision>
  <dcterms:created xsi:type="dcterms:W3CDTF">2020-12-22T07:50:43Z</dcterms:created>
  <dcterms:modified xsi:type="dcterms:W3CDTF">2020-12-28T06:18:14Z</dcterms:modified>
</cp:coreProperties>
</file>