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Образовательная деятельность младшей группы детей «Капельки»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«Спички –это не игрушки»</a:t>
            </a:r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693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«Сухобузимский детский сад №3»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Рассматривание иллюстраций по теме :»Спички –это не игрушки» ,ответы на вопросы воспитателя.</a:t>
            </a:r>
            <a:endParaRPr lang="ru-RU" sz="2800" dirty="0"/>
          </a:p>
        </p:txBody>
      </p:sp>
      <p:pic>
        <p:nvPicPr>
          <p:cNvPr id="1026" name="Picture 2" descr="C:\Users\User\Desktop\IMG_20201203_093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4128458" cy="3096344"/>
          </a:xfrm>
        </p:spPr>
      </p:pic>
      <p:pic>
        <p:nvPicPr>
          <p:cNvPr id="1028" name="Picture 4" descr="C:\Users\User\Desktop\IMG_20201203_094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233510" y="1399338"/>
            <a:ext cx="3104963" cy="413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Дидактические игры по теме «Спички - это не игрушки»</a:t>
            </a:r>
            <a:endParaRPr lang="ru-RU" sz="2400" dirty="0"/>
          </a:p>
        </p:txBody>
      </p:sp>
      <p:pic>
        <p:nvPicPr>
          <p:cNvPr id="2050" name="Picture 2" descr="C:\Users\User\Desktop\IMG_20201203_101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3826768" cy="3312368"/>
          </a:xfrm>
          <a:prstGeom prst="rect">
            <a:avLst/>
          </a:prstGeom>
          <a:noFill/>
        </p:spPr>
      </p:pic>
      <p:pic>
        <p:nvPicPr>
          <p:cNvPr id="2051" name="Picture 3" descr="C:\Users\User\Desktop\IMG_20201203_100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0386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Сюжетно-ролевая игра «Пожарные спешат на помощь»</a:t>
            </a:r>
            <a:endParaRPr lang="ru-RU" sz="2400" dirty="0"/>
          </a:p>
        </p:txBody>
      </p:sp>
      <p:pic>
        <p:nvPicPr>
          <p:cNvPr id="3074" name="Picture 2" descr="C:\Users\User\Desktop\IMG_20201203_100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IMG_20201203_10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 детьми работал воспитатель Лоренц Л.В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присутствовало 14 детей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Образовательная деятельность младшей группы детей «Капельки» </vt:lpstr>
      <vt:lpstr>Рассматривание иллюстраций по теме :»Спички –это не игрушки» ,ответы на вопросы воспитателя.</vt:lpstr>
      <vt:lpstr>Дидактические игры по теме «Спички - это не игрушки»</vt:lpstr>
      <vt:lpstr>Сюжетно-ролевая игра «Пожарные спешат на помощь»</vt:lpstr>
      <vt:lpstr>С детьми работал воспитатель Лоренц Л.В. присутствовало 14 детей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Детсад Сухобузимо</cp:lastModifiedBy>
  <cp:revision>12</cp:revision>
  <dcterms:created xsi:type="dcterms:W3CDTF">2020-12-03T06:47:19Z</dcterms:created>
  <dcterms:modified xsi:type="dcterms:W3CDTF">2020-12-07T05:36:18Z</dcterms:modified>
</cp:coreProperties>
</file>