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1" r:id="rId5"/>
    <p:sldId id="262" r:id="rId6"/>
    <p:sldId id="264" r:id="rId7"/>
    <p:sldId id="269" r:id="rId8"/>
    <p:sldId id="259" r:id="rId9"/>
    <p:sldId id="271" r:id="rId10"/>
    <p:sldId id="260" r:id="rId11"/>
    <p:sldId id="273" r:id="rId12"/>
    <p:sldId id="258" r:id="rId13"/>
    <p:sldId id="265" r:id="rId14"/>
    <p:sldId id="268" r:id="rId15"/>
    <p:sldId id="272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BD03F-5D00-4308-B54C-E30A5A0F9044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8DE01-3B99-4F6D-A6B2-4311EF427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231BC-6AA6-40BF-B27B-A31FA38F818E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9F82B-8ACE-4998-92AB-4969A8D7E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38138"/>
            <a:ext cx="8229600" cy="57880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164138" y="6249988"/>
            <a:ext cx="37861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ACD0E-195F-46FD-A294-447CA542C68B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3675" y="6249988"/>
            <a:ext cx="3786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990975" y="6249988"/>
            <a:ext cx="11620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5DFEC-32E8-4757-A645-767C6F33A1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0EC1D-1CDB-46DB-B3BF-9C847424DFE4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6D202-146E-4664-8AF8-0E3DCC858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20CA6-37E6-4023-9611-B4332A08E1A4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92158-BACD-4309-B573-E201A886E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3FA6F-A895-46F5-AE62-6B468558039E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B4515-4693-42FF-8FC4-74747901E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17076-77F3-4350-A49B-74E08BCAAF11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0C22-602D-4C47-AD96-A0D8360D2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BB3E9-2B55-4BF8-9846-AE505E49E523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F749D-B768-4537-8B43-301C4ADF2A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0383A-C574-433D-8F34-3307DA1C0696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1A76D-C661-4999-B271-665E7F2DA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60FBB-5A49-438B-B590-D41D941F90FA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492EC-090A-4D5E-9026-9BD3A6B1F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60B35-6BF3-48BD-8478-B52375A3849D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E9CE-ADE8-4438-8607-E8812D451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B98C35-AADC-4A1B-A0B0-0FB147560385}" type="datetimeFigureOut">
              <a:rPr lang="ru-RU"/>
              <a:pPr>
                <a:defRPr/>
              </a:pPr>
              <a:t>16.11.2023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34E296-C641-449B-B4A5-FFCDA0EF2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1" r:id="rId2"/>
    <p:sldLayoutId id="2147483674" r:id="rId3"/>
    <p:sldLayoutId id="2147483670" r:id="rId4"/>
    <p:sldLayoutId id="2147483669" r:id="rId5"/>
    <p:sldLayoutId id="2147483668" r:id="rId6"/>
    <p:sldLayoutId id="2147483675" r:id="rId7"/>
    <p:sldLayoutId id="2147483676" r:id="rId8"/>
    <p:sldLayoutId id="2147483667" r:id="rId9"/>
    <p:sldLayoutId id="2147483677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685800" y="476250"/>
            <a:ext cx="7772400" cy="1081088"/>
          </a:xfrm>
        </p:spPr>
        <p:txBody>
          <a:bodyPr/>
          <a:lstStyle/>
          <a:p>
            <a:r>
              <a:rPr lang="ru-RU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МКДОУ»СУХОБУЗИМСКИЙ ДЕТСКИЙ САД №3» КОМБИНИРОВАННОГО ВИДА 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412875"/>
            <a:ext cx="5616575" cy="4968875"/>
          </a:xfrm>
        </p:spPr>
        <p:txBody>
          <a:bodyPr/>
          <a:lstStyle/>
          <a:p>
            <a:r>
              <a:rPr lang="ru-RU" sz="2800" smtClean="0">
                <a:solidFill>
                  <a:srgbClr val="FFFF00"/>
                </a:solidFill>
              </a:rPr>
              <a:t>Проект</a:t>
            </a:r>
          </a:p>
          <a:p>
            <a:r>
              <a:rPr lang="ru-RU" sz="2800" smtClean="0">
                <a:solidFill>
                  <a:srgbClr val="FFFF00"/>
                </a:solidFill>
              </a:rPr>
              <a:t> </a:t>
            </a:r>
            <a:r>
              <a:rPr lang="ru-RU" sz="2800" b="1" smtClean="0">
                <a:solidFill>
                  <a:srgbClr val="FFFF00"/>
                </a:solidFill>
              </a:rPr>
              <a:t>«ПОМОЖЕМ ЗИМУЮЩИМ ПТИЦАМ»</a:t>
            </a:r>
          </a:p>
          <a:p>
            <a:r>
              <a:rPr lang="ru-RU" sz="2800" smtClean="0">
                <a:solidFill>
                  <a:srgbClr val="FFFF00"/>
                </a:solidFill>
              </a:rPr>
              <a:t> </a:t>
            </a:r>
          </a:p>
          <a:p>
            <a:r>
              <a:rPr lang="ru-RU" sz="2800" smtClean="0">
                <a:solidFill>
                  <a:srgbClr val="FFFF00"/>
                </a:solidFill>
              </a:rPr>
              <a:t>подготовительной группы «РУЧЕЁК»</a:t>
            </a:r>
          </a:p>
          <a:p>
            <a:endParaRPr lang="ru-RU" sz="2800" smtClean="0">
              <a:solidFill>
                <a:srgbClr val="FFFF00"/>
              </a:solidFill>
            </a:endParaRPr>
          </a:p>
          <a:p>
            <a:endParaRPr lang="ru-RU" sz="2800" smtClean="0">
              <a:solidFill>
                <a:srgbClr val="FFFF00"/>
              </a:solidFill>
            </a:endParaRPr>
          </a:p>
          <a:p>
            <a:endParaRPr lang="ru-RU" sz="2800" smtClean="0">
              <a:solidFill>
                <a:srgbClr val="FFFF00"/>
              </a:solidFill>
            </a:endParaRPr>
          </a:p>
        </p:txBody>
      </p:sp>
      <p:pic>
        <p:nvPicPr>
          <p:cNvPr id="1331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9125" y="1412875"/>
            <a:ext cx="3062288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5076825" y="5445125"/>
            <a:ext cx="3816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ndara" pitchFamily="34" charset="0"/>
              </a:rPr>
              <a:t>Выполнила проект: Нежелеева С.В</a:t>
            </a:r>
            <a:r>
              <a:rPr lang="ru-RU">
                <a:latin typeface="Candara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Дидактические игры</a:t>
            </a:r>
          </a:p>
        </p:txBody>
      </p:sp>
      <p:pic>
        <p:nvPicPr>
          <p:cNvPr id="21506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5309" t="8859" r="5466" b="22511"/>
          <a:stretch>
            <a:fillRect/>
          </a:stretch>
        </p:blipFill>
        <p:spPr>
          <a:xfrm>
            <a:off x="430361" y="2996952"/>
            <a:ext cx="2557462" cy="2622550"/>
          </a:xfrm>
        </p:spPr>
      </p:pic>
      <p:pic>
        <p:nvPicPr>
          <p:cNvPr id="21507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5416652" y="2988568"/>
            <a:ext cx="3456384" cy="2592288"/>
          </a:xfrm>
        </p:spPr>
      </p:pic>
      <p:pic>
        <p:nvPicPr>
          <p:cNvPr id="1026" name="Picture 2" descr="F:\фото детей лоя проекта\IMG_20231108_154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7798" y="3414970"/>
            <a:ext cx="3344139" cy="25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98884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Дидактические игры: </a:t>
            </a:r>
          </a:p>
          <a:p>
            <a:pPr algn="ctr"/>
            <a:r>
              <a:rPr lang="ru-RU" dirty="0" smtClean="0"/>
              <a:t>Найди </a:t>
            </a:r>
            <a:r>
              <a:rPr lang="ru-RU" dirty="0" smtClean="0"/>
              <a:t>тень </a:t>
            </a:r>
            <a:r>
              <a:rPr lang="ru-RU" dirty="0" smtClean="0"/>
              <a:t>птицы. </a:t>
            </a:r>
            <a:r>
              <a:rPr lang="ru-RU" dirty="0" err="1" smtClean="0"/>
              <a:t>Пазлы</a:t>
            </a:r>
            <a:r>
              <a:rPr lang="ru-RU" dirty="0" smtClean="0"/>
              <a:t> «Птицы».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Физическое развитие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9" r="32620" b="37459"/>
          <a:stretch/>
        </p:blipFill>
        <p:spPr>
          <a:xfrm>
            <a:off x="827584" y="2969419"/>
            <a:ext cx="3672408" cy="30518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9" b="25403"/>
          <a:stretch/>
        </p:blipFill>
        <p:spPr>
          <a:xfrm rot="16200000">
            <a:off x="5299410" y="2644241"/>
            <a:ext cx="2838775" cy="3771305"/>
          </a:xfrm>
        </p:spPr>
      </p:pic>
      <p:sp>
        <p:nvSpPr>
          <p:cNvPr id="7" name="TextBox 6"/>
          <p:cNvSpPr txBox="1"/>
          <p:nvPr/>
        </p:nvSpPr>
        <p:spPr>
          <a:xfrm>
            <a:off x="827584" y="206084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Подвижные игры: </a:t>
            </a:r>
            <a:r>
              <a:rPr lang="ru-RU" dirty="0" smtClean="0"/>
              <a:t>Птицелов. Филин и пташки.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77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Художественно-эстетическое развитие</a:t>
            </a:r>
          </a:p>
        </p:txBody>
      </p:sp>
      <p:pic>
        <p:nvPicPr>
          <p:cNvPr id="20482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11311" t="7797" r="6676" b="19302"/>
          <a:stretch>
            <a:fillRect/>
          </a:stretch>
        </p:blipFill>
        <p:spPr>
          <a:xfrm>
            <a:off x="530225" y="2565400"/>
            <a:ext cx="3835400" cy="2555875"/>
          </a:xfrm>
        </p:spPr>
      </p:pic>
      <p:pic>
        <p:nvPicPr>
          <p:cNvPr id="20483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3981" t="11333" r="10614" b="12224"/>
          <a:stretch>
            <a:fillRect/>
          </a:stretch>
        </p:blipFill>
        <p:spPr>
          <a:xfrm>
            <a:off x="4932363" y="2746375"/>
            <a:ext cx="3929062" cy="1978025"/>
          </a:xfrm>
        </p:spPr>
      </p:pic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879475" y="1919288"/>
            <a:ext cx="3240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ndara" pitchFamily="34" charset="0"/>
              </a:rPr>
              <a:t>Аппликация из ниток «Синичка</a:t>
            </a: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4932363" y="1779588"/>
            <a:ext cx="3455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ndara" pitchFamily="34" charset="0"/>
              </a:rPr>
              <a:t>Рисование техникой дудлинг «Сова»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Работа с </a:t>
            </a:r>
            <a:r>
              <a:rPr lang="ru-RU" sz="3200" dirty="0" smtClean="0"/>
              <a:t>родителями</a:t>
            </a:r>
            <a:br>
              <a:rPr lang="ru-RU" sz="3200" dirty="0" smtClean="0"/>
            </a:br>
            <a:r>
              <a:rPr lang="ru-RU" sz="3200" dirty="0" smtClean="0"/>
              <a:t>Изготовление кормушек вместе с детьми.</a:t>
            </a:r>
            <a:endParaRPr lang="ru-RU" sz="3200" dirty="0" smtClean="0"/>
          </a:p>
        </p:txBody>
      </p:sp>
      <p:pic>
        <p:nvPicPr>
          <p:cNvPr id="23554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15343" t="6158" r="16600" b="6514"/>
          <a:stretch>
            <a:fillRect/>
          </a:stretch>
        </p:blipFill>
        <p:spPr>
          <a:xfrm>
            <a:off x="971550" y="2420938"/>
            <a:ext cx="2601913" cy="2503487"/>
          </a:xfrm>
        </p:spPr>
      </p:pic>
      <p:pic>
        <p:nvPicPr>
          <p:cNvPr id="23555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30838" t="5040" r="32997" b="14491"/>
          <a:stretch>
            <a:fillRect/>
          </a:stretch>
        </p:blipFill>
        <p:spPr>
          <a:xfrm>
            <a:off x="5246688" y="2349500"/>
            <a:ext cx="1382712" cy="2295525"/>
          </a:xfrm>
        </p:spPr>
      </p:pic>
      <p:pic>
        <p:nvPicPr>
          <p:cNvPr id="23556" name="Объект 5"/>
          <p:cNvPicPr>
            <a:picLocks noChangeAspect="1"/>
          </p:cNvPicPr>
          <p:nvPr/>
        </p:nvPicPr>
        <p:blipFill>
          <a:blip r:embed="rId4"/>
          <a:srcRect l="23012" r="18896" b="16216"/>
          <a:stretch>
            <a:fillRect/>
          </a:stretch>
        </p:blipFill>
        <p:spPr bwMode="auto">
          <a:xfrm>
            <a:off x="3563938" y="2349500"/>
            <a:ext cx="1665287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Объект 4"/>
          <p:cNvPicPr>
            <a:picLocks noChangeAspect="1"/>
          </p:cNvPicPr>
          <p:nvPr/>
        </p:nvPicPr>
        <p:blipFill>
          <a:blip r:embed="rId5"/>
          <a:srcRect l="25810" t="7721" r="26727" b="21371"/>
          <a:stretch>
            <a:fillRect/>
          </a:stretch>
        </p:blipFill>
        <p:spPr bwMode="auto">
          <a:xfrm>
            <a:off x="6659563" y="2370138"/>
            <a:ext cx="1509712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200" dirty="0" smtClean="0"/>
          </a:p>
        </p:txBody>
      </p:sp>
      <p:pic>
        <p:nvPicPr>
          <p:cNvPr id="24578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6798" t="5212" r="23434"/>
          <a:stretch>
            <a:fillRect/>
          </a:stretch>
        </p:blipFill>
        <p:spPr>
          <a:xfrm>
            <a:off x="1312863" y="1897063"/>
            <a:ext cx="2667000" cy="2038350"/>
          </a:xfrm>
        </p:spPr>
      </p:pic>
      <p:pic>
        <p:nvPicPr>
          <p:cNvPr id="24579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-2670" t="13531" r="2670" b="25827"/>
          <a:stretch>
            <a:fillRect/>
          </a:stretch>
        </p:blipFill>
        <p:spPr>
          <a:xfrm>
            <a:off x="2365375" y="3900488"/>
            <a:ext cx="1630363" cy="2090737"/>
          </a:xfrm>
        </p:spPr>
      </p:pic>
      <p:pic>
        <p:nvPicPr>
          <p:cNvPr id="24580" name="Объект 5"/>
          <p:cNvPicPr>
            <a:picLocks noChangeAspect="1"/>
          </p:cNvPicPr>
          <p:nvPr/>
        </p:nvPicPr>
        <p:blipFill>
          <a:blip r:embed="rId4"/>
          <a:srcRect l="15213" t="6615" r="24796" b="13652"/>
          <a:stretch>
            <a:fillRect/>
          </a:stretch>
        </p:blipFill>
        <p:spPr bwMode="auto">
          <a:xfrm>
            <a:off x="6659563" y="1897063"/>
            <a:ext cx="1720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Объект 4"/>
          <p:cNvPicPr>
            <a:picLocks noChangeAspect="1"/>
          </p:cNvPicPr>
          <p:nvPr/>
        </p:nvPicPr>
        <p:blipFill>
          <a:blip r:embed="rId5"/>
          <a:srcRect l="9105" t="7722" r="5846" b="26802"/>
          <a:stretch>
            <a:fillRect/>
          </a:stretch>
        </p:blipFill>
        <p:spPr bwMode="auto">
          <a:xfrm>
            <a:off x="3995738" y="1897063"/>
            <a:ext cx="2663825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latin typeface="Arial" charset="0"/>
              </a:rPr>
              <a:t>Результаты проектной деятельности</a:t>
            </a: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xfrm>
            <a:off x="871538" y="2276872"/>
            <a:ext cx="7408862" cy="4392488"/>
          </a:xfrm>
        </p:spPr>
        <p:txBody>
          <a:bodyPr/>
          <a:lstStyle/>
          <a:p>
            <a:r>
              <a:rPr lang="ru-RU" dirty="0" smtClean="0"/>
              <a:t> Дети </a:t>
            </a:r>
            <a:r>
              <a:rPr lang="ru-RU" dirty="0" smtClean="0"/>
              <a:t>подготовительной группы </a:t>
            </a:r>
            <a:r>
              <a:rPr lang="ru-RU" dirty="0" smtClean="0"/>
              <a:t>узнали  </a:t>
            </a:r>
            <a:r>
              <a:rPr lang="ru-RU" dirty="0" smtClean="0"/>
              <a:t>о жизни зимующих </a:t>
            </a:r>
            <a:r>
              <a:rPr lang="ru-RU" dirty="0" smtClean="0"/>
              <a:t>птиц.</a:t>
            </a:r>
          </a:p>
          <a:p>
            <a:r>
              <a:rPr lang="ru-RU" dirty="0"/>
              <a:t>Д</a:t>
            </a:r>
            <a:r>
              <a:rPr lang="ru-RU" dirty="0" smtClean="0"/>
              <a:t>ети </a:t>
            </a:r>
            <a:r>
              <a:rPr lang="ru-RU" dirty="0" smtClean="0"/>
              <a:t>совместно с </a:t>
            </a:r>
            <a:r>
              <a:rPr lang="ru-RU" dirty="0" smtClean="0"/>
              <a:t>родителями проявили   заботу </a:t>
            </a:r>
            <a:r>
              <a:rPr lang="ru-RU" dirty="0" smtClean="0"/>
              <a:t>о </a:t>
            </a:r>
            <a:r>
              <a:rPr lang="ru-RU" dirty="0" smtClean="0"/>
              <a:t>тех, кто в этом нуждается – о птицах в </a:t>
            </a:r>
            <a:r>
              <a:rPr lang="ru-RU" dirty="0" smtClean="0"/>
              <a:t>зимний </a:t>
            </a:r>
            <a:r>
              <a:rPr lang="ru-RU" dirty="0" smtClean="0"/>
              <a:t>период (изготовление кормушек и кормление)</a:t>
            </a:r>
            <a:endParaRPr lang="ru-RU" dirty="0" smtClean="0"/>
          </a:p>
          <a:p>
            <a:r>
              <a:rPr lang="ru-RU" dirty="0" smtClean="0"/>
              <a:t>В процессе проекта  </a:t>
            </a:r>
            <a:r>
              <a:rPr lang="ru-RU" dirty="0"/>
              <a:t> </a:t>
            </a:r>
            <a:r>
              <a:rPr lang="ru-RU" dirty="0" smtClean="0"/>
              <a:t>дети проявили </a:t>
            </a:r>
            <a:r>
              <a:rPr lang="ru-RU" dirty="0" smtClean="0"/>
              <a:t>любознательность, творческие способности, познавательную активность, коммуникативные навыки.</a:t>
            </a:r>
            <a:endParaRPr lang="ru-RU" dirty="0" smtClean="0"/>
          </a:p>
          <a:p>
            <a:r>
              <a:rPr lang="ru-RU" dirty="0" smtClean="0"/>
              <a:t>Спасибо за участие в проекте.</a:t>
            </a:r>
            <a:endParaRPr lang="ru-RU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1538" y="2060575"/>
            <a:ext cx="7408862" cy="4065588"/>
          </a:xfrm>
        </p:spPr>
        <p:txBody>
          <a:bodyPr>
            <a:norm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mtClean="0">
                <a:solidFill>
                  <a:srgbClr val="262626"/>
                </a:solidFill>
                <a:latin typeface="Times New Roman" pitchFamily="18" charset="0"/>
              </a:rPr>
              <a:t>С</a:t>
            </a:r>
            <a:r>
              <a:rPr lang="ru-RU" sz="220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пособствовать расширению знаний детей о зимующих птицах. </a:t>
            </a:r>
          </a:p>
          <a:p>
            <a:pPr indent="449263" algn="just">
              <a:lnSpc>
                <a:spcPct val="80000"/>
              </a:lnSpc>
            </a:pPr>
            <a:r>
              <a:rPr lang="ru-RU" sz="220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Воспитывать у детей бережное отношение к природе через проявление заботы о птицах: подкормка птиц зимой, изготовление кормушек.</a:t>
            </a:r>
            <a:endParaRPr lang="ru-RU" sz="1900" smtClean="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80000"/>
              </a:lnSpc>
            </a:pPr>
            <a:r>
              <a:rPr lang="ru-RU" sz="220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Активизировать и расширять словарь по теме: развивать связную речь детей, совершенствовать уровень накопленных знаний о взаимодействии людей и птиц в зимнее время.</a:t>
            </a:r>
            <a:endParaRPr lang="ru-RU" sz="1900" smtClean="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80000"/>
              </a:lnSpc>
            </a:pPr>
            <a:r>
              <a:rPr lang="ru-RU" sz="220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Повысить уровень педагогической культуры родителей через привлечение к совместной деятельности с детьми (изготовление кормушек).</a:t>
            </a:r>
            <a:endParaRPr lang="ru-RU" sz="1900" smtClean="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80000"/>
              </a:lnSpc>
              <a:buFont typeface="Symbol" pitchFamily="18" charset="2"/>
              <a:buNone/>
            </a:pPr>
            <a:r>
              <a:rPr lang="ru-RU" sz="2200" b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900" smtClean="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80000"/>
              </a:lnSpc>
            </a:pPr>
            <a:endParaRPr lang="ru-RU" sz="2200" smtClean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80000"/>
              </a:lnSpc>
            </a:pPr>
            <a:endParaRPr lang="ru-RU" sz="1900" smtClean="0">
              <a:latin typeface="Times New Roman" pitchFamily="18" charset="0"/>
              <a:cs typeface="Times New Roman" pitchFamily="18" charset="0"/>
            </a:endParaRPr>
          </a:p>
          <a:p>
            <a:pPr indent="449263">
              <a:lnSpc>
                <a:spcPct val="80000"/>
              </a:lnSpc>
            </a:pPr>
            <a:endParaRPr lang="ru-RU" sz="2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Социально-коммуникативное развитие</a:t>
            </a:r>
          </a:p>
        </p:txBody>
      </p:sp>
      <p:pic>
        <p:nvPicPr>
          <p:cNvPr id="15362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676275" y="2970213"/>
            <a:ext cx="3822700" cy="2867025"/>
          </a:xfrm>
        </p:spPr>
      </p:pic>
      <p:pic>
        <p:nvPicPr>
          <p:cNvPr id="15363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970213"/>
            <a:ext cx="3822700" cy="2867025"/>
          </a:xfrm>
        </p:spPr>
      </p:pic>
      <p:sp>
        <p:nvSpPr>
          <p:cNvPr id="2" name="TextBox 1"/>
          <p:cNvSpPr txBox="1"/>
          <p:nvPr/>
        </p:nvSpPr>
        <p:spPr>
          <a:xfrm>
            <a:off x="1475656" y="19888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Кормление детьми птиц.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Познавательное развитие</a:t>
            </a:r>
          </a:p>
        </p:txBody>
      </p:sp>
      <p:pic>
        <p:nvPicPr>
          <p:cNvPr id="16386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676275" y="2970213"/>
            <a:ext cx="3822700" cy="2867025"/>
          </a:xfrm>
        </p:spPr>
      </p:pic>
      <p:pic>
        <p:nvPicPr>
          <p:cNvPr id="16387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970213"/>
            <a:ext cx="3822700" cy="2867025"/>
          </a:xfrm>
        </p:spPr>
      </p:pic>
      <p:sp>
        <p:nvSpPr>
          <p:cNvPr id="2" name="TextBox 1"/>
          <p:cNvSpPr txBox="1"/>
          <p:nvPr/>
        </p:nvSpPr>
        <p:spPr>
          <a:xfrm>
            <a:off x="1115616" y="213285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Приготовление корма по </a:t>
            </a:r>
            <a:r>
              <a:rPr lang="ru-RU" dirty="0" smtClean="0"/>
              <a:t>схемам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Познавательное развитие</a:t>
            </a:r>
          </a:p>
        </p:txBody>
      </p:sp>
      <p:pic>
        <p:nvPicPr>
          <p:cNvPr id="17410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676275" y="2970213"/>
            <a:ext cx="3822700" cy="2867025"/>
          </a:xfrm>
        </p:spPr>
      </p:pic>
      <p:pic>
        <p:nvPicPr>
          <p:cNvPr id="17411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970213"/>
            <a:ext cx="3822700" cy="2867025"/>
          </a:xfrm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766763" y="2133600"/>
            <a:ext cx="3817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Конструирование кормушек </a:t>
            </a:r>
          </a:p>
          <a:p>
            <a:pPr algn="ctr"/>
            <a:r>
              <a:rPr lang="ru-RU" dirty="0" smtClean="0">
                <a:latin typeface="Candara" pitchFamily="34" charset="0"/>
              </a:rPr>
              <a:t>из </a:t>
            </a:r>
            <a:r>
              <a:rPr lang="ru-RU" dirty="0">
                <a:latin typeface="Candara" pitchFamily="34" charset="0"/>
              </a:rPr>
              <a:t>коробок</a:t>
            </a: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4643438" y="2205038"/>
            <a:ext cx="3673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Изготовление родителями кормушек</a:t>
            </a:r>
            <a:endParaRPr lang="ru-RU" dirty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Познавательное развитие</a:t>
            </a:r>
          </a:p>
        </p:txBody>
      </p:sp>
      <p:pic>
        <p:nvPicPr>
          <p:cNvPr id="22530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645025" y="2970213"/>
            <a:ext cx="3822700" cy="2867025"/>
          </a:xfrm>
        </p:spPr>
      </p:pic>
      <p:pic>
        <p:nvPicPr>
          <p:cNvPr id="22531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1100138" y="2247900"/>
            <a:ext cx="2867025" cy="3822700"/>
          </a:xfrm>
        </p:spPr>
      </p:pic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1042988" y="1341438"/>
            <a:ext cx="2952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ndara" pitchFamily="34" charset="0"/>
              </a:rPr>
              <a:t>Наблюдение за птицами</a:t>
            </a:r>
          </a:p>
        </p:txBody>
      </p:sp>
      <p:sp>
        <p:nvSpPr>
          <p:cNvPr id="22533" name="TextBox 9"/>
          <p:cNvSpPr txBox="1">
            <a:spLocks noChangeArrowheads="1"/>
          </p:cNvSpPr>
          <p:nvPr/>
        </p:nvSpPr>
        <p:spPr bwMode="auto">
          <a:xfrm>
            <a:off x="4716463" y="2349500"/>
            <a:ext cx="3743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ndara" pitchFamily="34" charset="0"/>
              </a:rPr>
              <a:t>Наблюдение за птичьими следами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Познавательное развитие</a:t>
            </a:r>
          </a:p>
        </p:txBody>
      </p:sp>
      <p:pic>
        <p:nvPicPr>
          <p:cNvPr id="18434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7085" b="19044"/>
          <a:stretch>
            <a:fillRect/>
          </a:stretch>
        </p:blipFill>
        <p:spPr>
          <a:xfrm>
            <a:off x="947738" y="2852738"/>
            <a:ext cx="3624262" cy="3024187"/>
          </a:xfrm>
        </p:spPr>
      </p:pic>
      <p:pic>
        <p:nvPicPr>
          <p:cNvPr id="18435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8910" r="7654" b="10690"/>
          <a:stretch>
            <a:fillRect/>
          </a:stretch>
        </p:blipFill>
        <p:spPr>
          <a:xfrm>
            <a:off x="4787900" y="2924175"/>
            <a:ext cx="3387725" cy="2952750"/>
          </a:xfrm>
        </p:spPr>
      </p:pic>
      <p:sp>
        <p:nvSpPr>
          <p:cNvPr id="2" name="TextBox 1"/>
          <p:cNvSpPr txBox="1"/>
          <p:nvPr/>
        </p:nvSpPr>
        <p:spPr>
          <a:xfrm>
            <a:off x="971600" y="198884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Дидактическая игра «Четвертый лишний»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Речевое развитие</a:t>
            </a:r>
          </a:p>
        </p:txBody>
      </p:sp>
      <p:pic>
        <p:nvPicPr>
          <p:cNvPr id="19458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48373" t="14510" b="25499"/>
          <a:stretch>
            <a:fillRect/>
          </a:stretch>
        </p:blipFill>
        <p:spPr>
          <a:xfrm>
            <a:off x="2051050" y="2565400"/>
            <a:ext cx="1974850" cy="1719263"/>
          </a:xfrm>
        </p:spPr>
      </p:pic>
      <p:pic>
        <p:nvPicPr>
          <p:cNvPr id="19459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5122863" y="2492375"/>
            <a:ext cx="2867025" cy="3822700"/>
          </a:xfrm>
        </p:spPr>
      </p:pic>
      <p:pic>
        <p:nvPicPr>
          <p:cNvPr id="19460" name="Picture 2" descr="F:\фото детей лоя проекта\IMG_20231108_0939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149725"/>
            <a:ext cx="22082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148064" y="155679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Извлечение информации </a:t>
            </a:r>
            <a:r>
              <a:rPr lang="ru-RU" dirty="0" smtClean="0"/>
              <a:t>из реальных объектов: </a:t>
            </a:r>
            <a:r>
              <a:rPr lang="ru-RU" dirty="0" smtClean="0"/>
              <a:t>обследование пера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55679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Заучивание стихотворения «Синички»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403350" y="765175"/>
            <a:ext cx="69135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solidFill>
                  <a:schemeClr val="bg1"/>
                </a:solidFill>
              </a:rPr>
              <a:t>Познавательное развитие</a:t>
            </a:r>
            <a:r>
              <a:rPr lang="ru-RU" sz="3200" dirty="0"/>
              <a:t>.</a:t>
            </a:r>
            <a:endParaRPr lang="ru-RU" sz="3200" dirty="0"/>
          </a:p>
        </p:txBody>
      </p:sp>
      <p:pic>
        <p:nvPicPr>
          <p:cNvPr id="34821" name="Picture 5" descr="169996366316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/>
          <a:srcRect b="7146"/>
          <a:stretch/>
        </p:blipFill>
        <p:spPr>
          <a:xfrm>
            <a:off x="4211960" y="3319438"/>
            <a:ext cx="4013200" cy="2794794"/>
          </a:xfrm>
        </p:spPr>
      </p:pic>
      <p:pic>
        <p:nvPicPr>
          <p:cNvPr id="34822" name="Picture 6" descr="1699963663120"/>
          <p:cNvPicPr>
            <a:picLocks noChangeAspect="1" noChangeArrowheads="1"/>
          </p:cNvPicPr>
          <p:nvPr/>
        </p:nvPicPr>
        <p:blipFill rotWithShape="1">
          <a:blip r:embed="rId3"/>
          <a:srcRect l="-1624" r="1624" b="11292"/>
          <a:stretch/>
        </p:blipFill>
        <p:spPr bwMode="auto">
          <a:xfrm>
            <a:off x="259102" y="3319438"/>
            <a:ext cx="3736835" cy="26883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4191" y="2420888"/>
            <a:ext cx="3651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Решение задач  с использованием раздаточного материала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211960" y="2420888"/>
            <a:ext cx="410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Найди соответствующую  цифру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528</TotalTime>
  <Words>266</Words>
  <Application>Microsoft Office PowerPoint</Application>
  <PresentationFormat>Экран (4:3)</PresentationFormat>
  <Paragraphs>47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МКДОУ»СУХОБУЗИМСКИЙ ДЕТСКИЙ САД №3» КОМБИНИРОВАННОГО ВИДА  </vt:lpstr>
      <vt:lpstr>ЦЕЛИ</vt:lpstr>
      <vt:lpstr>Социально-коммуникативное развитие</vt:lpstr>
      <vt:lpstr>Познавательное развитие</vt:lpstr>
      <vt:lpstr>Познавательное развитие</vt:lpstr>
      <vt:lpstr>Познавательное развитие</vt:lpstr>
      <vt:lpstr>Познавательное развитие</vt:lpstr>
      <vt:lpstr>Речевое развитие</vt:lpstr>
      <vt:lpstr>Презентация PowerPoint</vt:lpstr>
      <vt:lpstr>Дидактические игры</vt:lpstr>
      <vt:lpstr>Физическое развитие.</vt:lpstr>
      <vt:lpstr>Художественно-эстетическое развитие</vt:lpstr>
      <vt:lpstr>Работа с родителями Изготовление кормушек вместе с детьми.</vt:lpstr>
      <vt:lpstr>Презентация PowerPoint</vt:lpstr>
      <vt:lpstr>Результаты проектной деятельности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МКДОУ»СУХОБУЗИМСКИЙ ДЕТСКИЙ САД №3» КОМБИНИРОВАННОГО ВИДА</dc:title>
  <dc:creator>PC</dc:creator>
  <cp:lastModifiedBy>Караськова Г В</cp:lastModifiedBy>
  <cp:revision>31</cp:revision>
  <dcterms:created xsi:type="dcterms:W3CDTF">2023-11-12T08:34:04Z</dcterms:created>
  <dcterms:modified xsi:type="dcterms:W3CDTF">2023-11-16T07:55:53Z</dcterms:modified>
</cp:coreProperties>
</file>