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DB39E3C-A782-4BFE-B5AA-59AE70C02529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F67E-4928-48C9-8D14-6F0743E36EB7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800B5-50CC-47D6-B625-2882D56D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57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800B5-50CC-47D6-B625-2882D56DBA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445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800B5-50CC-47D6-B625-2882D56DBA7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59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8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58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4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0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0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7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4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4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9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0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6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F6E63-93C8-4F20-AF88-5496A4DC7EF5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CA86-0B3B-4B87-BBE2-40EDB84AB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7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2.freepng.ru/20180331/ywe/kisspng-digital-scrapbooking-picture-frames-download-clip-scrapbook-5abf60e4de3424.33429195152249162091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55457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427024" y="3075709"/>
            <a:ext cx="2078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lgerian" panose="04020705040A02060702" pitchFamily="82" charset="0"/>
              </a:rPr>
              <a:t>Travel book  </a:t>
            </a:r>
            <a:endParaRPr lang="ru-RU" dirty="0" smtClean="0">
              <a:latin typeface="Algerian" panose="04020705040A02060702" pitchFamily="82" charset="0"/>
            </a:endParaRPr>
          </a:p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СЕМЕЙНЫЕ ПУТЕШЕСТВИЯ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93766" y="6020790"/>
            <a:ext cx="11269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Гриневич Светлана Михайловна</a:t>
            </a:r>
          </a:p>
          <a:p>
            <a:pPr algn="r"/>
            <a:r>
              <a:rPr lang="ru-RU" dirty="0" smtClean="0"/>
              <a:t>МКДОУ «</a:t>
            </a:r>
            <a:r>
              <a:rPr lang="ru-RU" dirty="0" err="1" smtClean="0"/>
              <a:t>Сухобузимский</a:t>
            </a:r>
            <a:r>
              <a:rPr lang="ru-RU" dirty="0" smtClean="0"/>
              <a:t> детский сад №3» 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84519" y="5545777"/>
            <a:ext cx="247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Сухобузимское</a:t>
            </a:r>
            <a:endParaRPr lang="ru-RU" sz="2400" dirty="0"/>
          </a:p>
        </p:txBody>
      </p:sp>
      <p:pic>
        <p:nvPicPr>
          <p:cNvPr id="7" name="Рисунок 6" descr="#ClippedOnIssuu from Tuning Architecture | Thesis Progra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6987"/>
          <a:stretch/>
        </p:blipFill>
        <p:spPr bwMode="auto">
          <a:xfrm rot="1020000">
            <a:off x="9016392" y="1499572"/>
            <a:ext cx="2214645" cy="2166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1800000" rev="0"/>
            </a:camera>
            <a:lightRig rig="threePt" dir="t"/>
          </a:scene3d>
        </p:spPr>
      </p:pic>
      <p:pic>
        <p:nvPicPr>
          <p:cNvPr id="8" name="Рисунок 7" descr="C:\Users\Aleksandr\Desktop\творчество с телефона\aHR0cHMlM0ElMkYlMkY0LmJwLmJsb2dzcG90LmNvbSUyRi12bnBwT1p1M2E5dyUyRlczSzZtck1xYTBJJTJGQUFBQUFBQUF6NG8lMkYtcXhFei1RdXMwa1RfU3NkWTBxTlFBVGtwNWwyOUY3LVFDTGNCR0FzJTJGczY0MCUyRjlfOC5qcGc=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33"/>
          <a:stretch/>
        </p:blipFill>
        <p:spPr bwMode="auto">
          <a:xfrm rot="-660000">
            <a:off x="2279381" y="1352591"/>
            <a:ext cx="1583584" cy="2203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12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r="9474" b="7272"/>
          <a:stretch/>
        </p:blipFill>
        <p:spPr>
          <a:xfrm rot="5400000">
            <a:off x="585538" y="393034"/>
            <a:ext cx="6208295" cy="5967666"/>
          </a:xfrm>
          <a:prstGeom prst="rect">
            <a:avLst/>
          </a:prstGeom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35" y="3601085"/>
            <a:ext cx="5117428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101263" y="4507832"/>
            <a:ext cx="2406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  лимоны для </a:t>
            </a:r>
            <a:r>
              <a:rPr lang="ru-RU" sz="2400" dirty="0" err="1" smtClean="0"/>
              <a:t>фреша</a:t>
            </a:r>
            <a:r>
              <a:rPr lang="ru-RU" sz="2400" dirty="0" smtClean="0"/>
              <a:t>, добудем с лимонного дерева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00327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t="2047" r="5322"/>
          <a:stretch/>
        </p:blipFill>
        <p:spPr>
          <a:xfrm>
            <a:off x="481263" y="417096"/>
            <a:ext cx="6882064" cy="5743072"/>
          </a:xfrm>
          <a:prstGeom prst="rect">
            <a:avLst/>
          </a:prstGeom>
        </p:spPr>
      </p:pic>
      <p:pic>
        <p:nvPicPr>
          <p:cNvPr id="4" name="Рисунок 3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31" y="3601085"/>
            <a:ext cx="5493169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178088" y="4203033"/>
            <a:ext cx="253465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600000"/>
              </a:camera>
              <a:lightRig rig="threePt" dir="t"/>
            </a:scene3d>
          </a:bodyPr>
          <a:lstStyle/>
          <a:p>
            <a:r>
              <a:rPr lang="ru-RU" sz="2400" dirty="0" smtClean="0"/>
              <a:t>Крымские пейзажи радуют глаз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062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7" r="15790" b="3841"/>
          <a:stretch/>
        </p:blipFill>
        <p:spPr>
          <a:xfrm rot="5400000">
            <a:off x="311782" y="337428"/>
            <a:ext cx="5337850" cy="5415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10" y="376076"/>
            <a:ext cx="4202628" cy="5337851"/>
          </a:xfrm>
          <a:prstGeom prst="rect">
            <a:avLst/>
          </a:prstGeom>
        </p:spPr>
      </p:pic>
      <p:pic>
        <p:nvPicPr>
          <p:cNvPr id="6" name="Рисунок 5" descr="http://s020.radikal.ru/i712/1303/66/a05c4e9155b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46" y="4750129"/>
            <a:ext cx="5570454" cy="21078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 flipH="1">
            <a:off x="7588331" y="5640779"/>
            <a:ext cx="337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Закат на Черном море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5395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1657" r="17192"/>
          <a:stretch/>
        </p:blipFill>
        <p:spPr>
          <a:xfrm rot="5400000">
            <a:off x="144377" y="481266"/>
            <a:ext cx="5438275" cy="5277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7895" r="351" b="17241"/>
          <a:stretch/>
        </p:blipFill>
        <p:spPr>
          <a:xfrm rot="5400000">
            <a:off x="4908881" y="1187120"/>
            <a:ext cx="5438277" cy="3866147"/>
          </a:xfrm>
          <a:prstGeom prst="rect">
            <a:avLst/>
          </a:prstGeom>
          <a:scene3d>
            <a:camera prst="orthographicFront">
              <a:rot lat="300000" lon="0" rev="0"/>
            </a:camera>
            <a:lightRig rig="threePt" dir="t"/>
          </a:scene3d>
        </p:spPr>
      </p:pic>
      <p:pic>
        <p:nvPicPr>
          <p:cNvPr id="4" name="Рисунок 3" descr="http://s020.radikal.ru/i712/1303/66/a05c4e9155b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79" y="4010526"/>
            <a:ext cx="4154905" cy="28474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079832" y="4668254"/>
            <a:ext cx="2149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Узкие улочки Краснодара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7844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6" t="1345" b="4776"/>
          <a:stretch/>
        </p:blipFill>
        <p:spPr>
          <a:xfrm rot="5400000">
            <a:off x="1450802" y="-552443"/>
            <a:ext cx="5470358" cy="7666110"/>
          </a:xfrm>
          <a:prstGeom prst="rect">
            <a:avLst/>
          </a:prstGeom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74" y="3416418"/>
            <a:ext cx="4562726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739563" y="4860209"/>
            <a:ext cx="2342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Крымский маяк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5206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10701" r="7368" b="6336"/>
          <a:stretch/>
        </p:blipFill>
        <p:spPr>
          <a:xfrm rot="5400000">
            <a:off x="-481263" y="1010655"/>
            <a:ext cx="5967663" cy="4267201"/>
          </a:xfrm>
          <a:prstGeom prst="rect">
            <a:avLst/>
          </a:prstGeom>
        </p:spPr>
      </p:pic>
      <p:pic>
        <p:nvPicPr>
          <p:cNvPr id="4" name="Рисунок 3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01" y="3601085"/>
            <a:ext cx="4209799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704613" y="4572000"/>
            <a:ext cx="228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Элементы разрушенной крепости Анталия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6863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3528" r="49474" b="6335"/>
          <a:stretch/>
        </p:blipFill>
        <p:spPr>
          <a:xfrm rot="5400000">
            <a:off x="585536" y="-40102"/>
            <a:ext cx="4555957" cy="5085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2" t="2593" r="15088" b="6959"/>
          <a:stretch/>
        </p:blipFill>
        <p:spPr>
          <a:xfrm rot="5400000">
            <a:off x="6769768" y="96254"/>
            <a:ext cx="4555959" cy="4812635"/>
          </a:xfrm>
          <a:prstGeom prst="rect">
            <a:avLst/>
          </a:prstGeom>
        </p:spPr>
      </p:pic>
      <p:pic>
        <p:nvPicPr>
          <p:cNvPr id="4" name="Рисунок 3" descr="http://s020.radikal.ru/i712/1303/66/a05c4e9155b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68" y="3982269"/>
            <a:ext cx="8037097" cy="28757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908884" y="5265278"/>
            <a:ext cx="508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Деревенские просторы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89403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7583" r="3860"/>
          <a:stretch/>
        </p:blipFill>
        <p:spPr>
          <a:xfrm rot="5400000">
            <a:off x="831684" y="-114799"/>
            <a:ext cx="5999745" cy="6614360"/>
          </a:xfrm>
          <a:prstGeom prst="rect">
            <a:avLst/>
          </a:prstGeom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43" y="3601085"/>
            <a:ext cx="4860758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101263" y="4876800"/>
            <a:ext cx="279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Природа прекрасна в любое время года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5576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21306" r="7836"/>
          <a:stretch/>
        </p:blipFill>
        <p:spPr>
          <a:xfrm rot="5400000">
            <a:off x="903873" y="1240759"/>
            <a:ext cx="6176208" cy="404762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63" y="3601085"/>
            <a:ext cx="4947737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563099" y="4860210"/>
            <a:ext cx="231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Работа моего внука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5830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8" t="3670" r="27100" b="1614"/>
          <a:stretch/>
        </p:blipFill>
        <p:spPr>
          <a:xfrm rot="5400000">
            <a:off x="657718" y="265834"/>
            <a:ext cx="4643251" cy="50378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7" r="16523"/>
          <a:stretch/>
        </p:blipFill>
        <p:spPr>
          <a:xfrm rot="5400000">
            <a:off x="6084744" y="75828"/>
            <a:ext cx="4643251" cy="5417873"/>
          </a:xfrm>
          <a:prstGeom prst="rect">
            <a:avLst/>
          </a:prstGeom>
        </p:spPr>
      </p:pic>
      <p:pic>
        <p:nvPicPr>
          <p:cNvPr id="4" name="Рисунок 3" descr="http://s020.radikal.ru/i712/1303/66/a05c4e9155b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74" y="4999511"/>
            <a:ext cx="6693726" cy="18584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792686" y="5566696"/>
            <a:ext cx="380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Поля России -  рассвет и закат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445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 r="1430" b="20364"/>
          <a:stretch/>
        </p:blipFill>
        <p:spPr>
          <a:xfrm>
            <a:off x="629392" y="581891"/>
            <a:ext cx="10640291" cy="4655128"/>
          </a:xfrm>
          <a:prstGeom prst="rect">
            <a:avLst/>
          </a:prstGeom>
        </p:spPr>
      </p:pic>
      <p:pic>
        <p:nvPicPr>
          <p:cNvPr id="7" name="Рисунок 6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65" y="4607626"/>
            <a:ext cx="4203864" cy="20425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трелка вправо 7"/>
          <p:cNvSpPr/>
          <p:nvPr/>
        </p:nvSpPr>
        <p:spPr>
          <a:xfrm>
            <a:off x="9161812" y="5701284"/>
            <a:ext cx="160316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оехали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55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14983" r="1818" b="6518"/>
          <a:stretch/>
        </p:blipFill>
        <p:spPr>
          <a:xfrm rot="5400000">
            <a:off x="-227643" y="952040"/>
            <a:ext cx="5644803" cy="4073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15" y="166256"/>
            <a:ext cx="4233603" cy="5644804"/>
          </a:xfrm>
          <a:prstGeom prst="rect">
            <a:avLst/>
          </a:prstGeom>
        </p:spPr>
      </p:pic>
      <p:pic>
        <p:nvPicPr>
          <p:cNvPr id="4" name="Рисунок 3" descr="http://s020.radikal.ru/i712/1303/66/a05c4e9155b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93" y="4144488"/>
            <a:ext cx="5161808" cy="2713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70125" y="4901079"/>
            <a:ext cx="248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Адыгея ночью и днем</a:t>
            </a:r>
          </a:p>
          <a:p>
            <a:pPr algn="ctr"/>
            <a:r>
              <a:rPr lang="ru-RU" sz="2400" dirty="0" smtClean="0"/>
              <a:t>Моя дочь.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2942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5034" y="2220687"/>
            <a:ext cx="938150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Огромное спасибо за марафон </a:t>
            </a:r>
          </a:p>
          <a:p>
            <a:pPr algn="ctr"/>
            <a:r>
              <a:rPr lang="ru-RU" sz="4400" dirty="0" smtClean="0"/>
              <a:t>Творческих успехов и терпения с нами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1238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" r="5840" b="35330"/>
          <a:stretch/>
        </p:blipFill>
        <p:spPr>
          <a:xfrm>
            <a:off x="866273" y="481262"/>
            <a:ext cx="10347158" cy="4283243"/>
          </a:xfrm>
          <a:prstGeom prst="rect">
            <a:avLst/>
          </a:prstGeom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47" y="4479575"/>
            <a:ext cx="5582653" cy="23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28" y="753979"/>
            <a:ext cx="2815526" cy="3754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12504" y="5534526"/>
            <a:ext cx="312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Летим самолетом , едем автобусом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860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5400" r="2456"/>
          <a:stretch/>
        </p:blipFill>
        <p:spPr>
          <a:xfrm rot="5400000">
            <a:off x="-417095" y="1058782"/>
            <a:ext cx="6497053" cy="4764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2517" b="2667"/>
          <a:stretch/>
        </p:blipFill>
        <p:spPr>
          <a:xfrm>
            <a:off x="5236332" y="192508"/>
            <a:ext cx="6633409" cy="4876800"/>
          </a:xfrm>
          <a:prstGeom prst="rect">
            <a:avLst/>
          </a:prstGeom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88" y="4588043"/>
            <a:ext cx="6090811" cy="22699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283116" y="5245768"/>
            <a:ext cx="349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Березы как всегда прекрасны</a:t>
            </a:r>
          </a:p>
          <a:p>
            <a:r>
              <a:rPr lang="ru-RU" dirty="0" smtClean="0"/>
              <a:t>Акварель и </a:t>
            </a:r>
            <a:r>
              <a:rPr lang="ru-RU" dirty="0" err="1" smtClean="0"/>
              <a:t>пластилинография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5380" r="3157" b="10409"/>
          <a:stretch/>
        </p:blipFill>
        <p:spPr>
          <a:xfrm>
            <a:off x="368968" y="320842"/>
            <a:ext cx="8614610" cy="5775158"/>
          </a:xfrm>
          <a:prstGeom prst="rect">
            <a:avLst/>
          </a:prstGeom>
        </p:spPr>
      </p:pic>
      <p:pic>
        <p:nvPicPr>
          <p:cNvPr id="5" name="Рисунок 4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42" y="3725595"/>
            <a:ext cx="4555958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710863" y="4732421"/>
            <a:ext cx="2534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Дорога в крымские горы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6163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/>
        </p:blipFill>
        <p:spPr>
          <a:xfrm>
            <a:off x="465221" y="160421"/>
            <a:ext cx="9144000" cy="6240379"/>
          </a:xfrm>
          <a:prstGeom prst="rect">
            <a:avLst/>
          </a:prstGeom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21" y="4078521"/>
            <a:ext cx="5124200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710863" y="4973054"/>
            <a:ext cx="2662990" cy="830997"/>
          </a:xfrm>
          <a:prstGeom prst="rect">
            <a:avLst/>
          </a:prstGeom>
          <a:noFill/>
          <a:scene3d>
            <a:camera prst="orthographicFront">
              <a:rot lat="0" lon="0" rev="2159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Лавандовые поля Крыма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7590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r="2047"/>
          <a:stretch/>
        </p:blipFill>
        <p:spPr>
          <a:xfrm>
            <a:off x="421104" y="256674"/>
            <a:ext cx="7487653" cy="5887451"/>
          </a:xfrm>
          <a:prstGeom prst="rect">
            <a:avLst/>
          </a:prstGeom>
        </p:spPr>
      </p:pic>
      <p:pic>
        <p:nvPicPr>
          <p:cNvPr id="7" name="Рисунок 6" descr="http://s020.radikal.ru/i712/1303/66/a05c4e9155b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43" y="3725595"/>
            <a:ext cx="5108157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261684" y="5101388"/>
            <a:ext cx="2277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Где –то есть и такая красота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5997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872" r="4152" b="2456"/>
          <a:stretch/>
        </p:blipFill>
        <p:spPr>
          <a:xfrm>
            <a:off x="641684" y="112295"/>
            <a:ext cx="6448927" cy="6561222"/>
          </a:xfrm>
          <a:prstGeom prst="rect">
            <a:avLst/>
          </a:prstGeom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68" y="3757679"/>
            <a:ext cx="5669632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828548" y="4876800"/>
            <a:ext cx="2727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Крыму жара охладимся мороженным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1615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/>
          <a:stretch/>
        </p:blipFill>
        <p:spPr>
          <a:xfrm rot="10800000">
            <a:off x="465220" y="545429"/>
            <a:ext cx="8053137" cy="5614737"/>
          </a:xfrm>
          <a:prstGeom prst="rect">
            <a:avLst/>
          </a:prstGeom>
        </p:spPr>
      </p:pic>
      <p:pic>
        <p:nvPicPr>
          <p:cNvPr id="3" name="Рисунок 2" descr="http://s020.radikal.ru/i712/1303/66/a05c4e915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89" y="3601085"/>
            <a:ext cx="4588042" cy="32569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742947" y="4507833"/>
            <a:ext cx="2181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 теперь охладимся </a:t>
            </a:r>
            <a:r>
              <a:rPr lang="ru-RU" sz="2400" dirty="0" err="1" smtClean="0"/>
              <a:t>апельсиново</a:t>
            </a:r>
            <a:r>
              <a:rPr lang="ru-RU" sz="2400" dirty="0" smtClean="0"/>
              <a:t> – лимонным </a:t>
            </a:r>
            <a:r>
              <a:rPr lang="ru-RU" sz="2400" dirty="0" err="1" smtClean="0"/>
              <a:t>фрешем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139413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117</Words>
  <Application>Microsoft Office PowerPoint</Application>
  <PresentationFormat>Широкоэкранный</PresentationFormat>
  <Paragraphs>30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Algerian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Aleksandr</dc:creator>
  <cp:lastModifiedBy>Aleksandr</cp:lastModifiedBy>
  <cp:revision>33</cp:revision>
  <dcterms:created xsi:type="dcterms:W3CDTF">2020-11-30T08:54:18Z</dcterms:created>
  <dcterms:modified xsi:type="dcterms:W3CDTF">2020-11-30T13:19:25Z</dcterms:modified>
</cp:coreProperties>
</file>