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9" r:id="rId4"/>
    <p:sldId id="259" r:id="rId5"/>
    <p:sldId id="270" r:id="rId6"/>
    <p:sldId id="288" r:id="rId7"/>
    <p:sldId id="278" r:id="rId8"/>
    <p:sldId id="279" r:id="rId9"/>
    <p:sldId id="280" r:id="rId10"/>
    <p:sldId id="285" r:id="rId11"/>
    <p:sldId id="276" r:id="rId12"/>
    <p:sldId id="273" r:id="rId13"/>
    <p:sldId id="269" r:id="rId14"/>
    <p:sldId id="264" r:id="rId15"/>
    <p:sldId id="305" r:id="rId16"/>
    <p:sldId id="300" r:id="rId17"/>
    <p:sldId id="301" r:id="rId18"/>
    <p:sldId id="302" r:id="rId19"/>
    <p:sldId id="274" r:id="rId20"/>
    <p:sldId id="295" r:id="rId21"/>
    <p:sldId id="296" r:id="rId22"/>
    <p:sldId id="299" r:id="rId23"/>
    <p:sldId id="277" r:id="rId24"/>
    <p:sldId id="290" r:id="rId25"/>
    <p:sldId id="291" r:id="rId26"/>
    <p:sldId id="286" r:id="rId27"/>
    <p:sldId id="272" r:id="rId28"/>
    <p:sldId id="271" r:id="rId29"/>
    <p:sldId id="292" r:id="rId30"/>
    <p:sldId id="282" r:id="rId31"/>
    <p:sldId id="287" r:id="rId32"/>
    <p:sldId id="265" r:id="rId33"/>
    <p:sldId id="283" r:id="rId34"/>
    <p:sldId id="263" r:id="rId35"/>
    <p:sldId id="262" r:id="rId36"/>
    <p:sldId id="304" r:id="rId37"/>
    <p:sldId id="260" r:id="rId38"/>
    <p:sldId id="284" r:id="rId39"/>
    <p:sldId id="298" r:id="rId40"/>
    <p:sldId id="267" r:id="rId41"/>
    <p:sldId id="281" r:id="rId42"/>
    <p:sldId id="268" r:id="rId43"/>
    <p:sldId id="297" r:id="rId44"/>
    <p:sldId id="303" r:id="rId45"/>
    <p:sldId id="275" r:id="rId46"/>
    <p:sldId id="266" r:id="rId47"/>
    <p:sldId id="294" r:id="rId48"/>
    <p:sldId id="261" r:id="rId49"/>
    <p:sldId id="293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1192-4B30-4E82-9A19-1915B64B3338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44F29-187E-4FCC-B1F8-964F5147C4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1192-4B30-4E82-9A19-1915B64B3338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44F29-187E-4FCC-B1F8-964F5147C4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1192-4B30-4E82-9A19-1915B64B3338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44F29-187E-4FCC-B1F8-964F5147C4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1192-4B30-4E82-9A19-1915B64B3338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44F29-187E-4FCC-B1F8-964F5147C4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1192-4B30-4E82-9A19-1915B64B3338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44F29-187E-4FCC-B1F8-964F5147C4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1192-4B30-4E82-9A19-1915B64B3338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44F29-187E-4FCC-B1F8-964F5147C4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1192-4B30-4E82-9A19-1915B64B3338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44F29-187E-4FCC-B1F8-964F5147C4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1192-4B30-4E82-9A19-1915B64B3338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44F29-187E-4FCC-B1F8-964F5147C4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1192-4B30-4E82-9A19-1915B64B3338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44F29-187E-4FCC-B1F8-964F5147C4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1192-4B30-4E82-9A19-1915B64B3338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44F29-187E-4FCC-B1F8-964F5147C4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1192-4B30-4E82-9A19-1915B64B3338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44F29-187E-4FCC-B1F8-964F5147C4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A1192-4B30-4E82-9A19-1915B64B3338}" type="datetimeFigureOut">
              <a:rPr lang="ru-RU" smtClean="0"/>
              <a:pPr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44F29-187E-4FCC-B1F8-964F5147C49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6694512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МКДОУ «</a:t>
            </a:r>
            <a:r>
              <a:rPr lang="ru-RU" sz="2800" dirty="0" err="1" smtClean="0">
                <a:solidFill>
                  <a:srgbClr val="7030A0"/>
                </a:solidFill>
              </a:rPr>
              <a:t>Сухобузимский</a:t>
            </a:r>
            <a:r>
              <a:rPr lang="ru-RU" sz="2800" dirty="0" smtClean="0">
                <a:solidFill>
                  <a:srgbClr val="7030A0"/>
                </a:solidFill>
              </a:rPr>
              <a:t> детский сад №3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1196753"/>
            <a:ext cx="4464496" cy="3702318"/>
          </a:xfrm>
        </p:spPr>
        <p:txBody>
          <a:bodyPr>
            <a:prstTxWarp prst="textCanDown">
              <a:avLst/>
            </a:prstTxWarp>
            <a:normAutofit/>
          </a:bodyPr>
          <a:lstStyle/>
          <a:p>
            <a:r>
              <a:rPr lang="ru-RU" sz="2400" dirty="0" err="1" smtClean="0">
                <a:solidFill>
                  <a:srgbClr val="7030A0"/>
                </a:solidFill>
                <a:effectLst/>
                <a:cs typeface="Andalus" pitchFamily="18" charset="-78"/>
              </a:rPr>
              <a:t>Флешмоб</a:t>
            </a:r>
            <a:endParaRPr lang="ru-RU" sz="2400" dirty="0" smtClean="0">
              <a:solidFill>
                <a:srgbClr val="7030A0"/>
              </a:solidFill>
              <a:effectLst/>
              <a:cs typeface="Andalus" pitchFamily="18" charset="-78"/>
            </a:endParaRPr>
          </a:p>
          <a:p>
            <a:r>
              <a:rPr lang="ru-RU" sz="2400" dirty="0" smtClean="0">
                <a:solidFill>
                  <a:srgbClr val="7030A0"/>
                </a:solidFill>
                <a:effectLst/>
                <a:cs typeface="Andalus" pitchFamily="18" charset="-78"/>
              </a:rPr>
              <a:t>«Мамочки любимые»</a:t>
            </a:r>
            <a:endParaRPr lang="ru-RU" sz="2400" dirty="0">
              <a:solidFill>
                <a:srgbClr val="7030A0"/>
              </a:solidFill>
              <a:effectLst/>
              <a:cs typeface="Andalus" pitchFamily="18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968552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Мамина улыбка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C:\Users\User\AppData\Local\Temp\Rar$DIa3364.39226\IMG_2199.JPG"/>
          <p:cNvPicPr/>
          <p:nvPr/>
        </p:nvPicPr>
        <p:blipFill>
          <a:blip r:embed="rId3" cstate="print"/>
          <a:srcRect t="11600" b="18600"/>
          <a:stretch>
            <a:fillRect/>
          </a:stretch>
        </p:blipFill>
        <p:spPr bwMode="auto">
          <a:xfrm>
            <a:off x="2267744" y="764704"/>
            <a:ext cx="367240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824536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Мамина улыбка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C:\Users\User\AppData\Local\Temp\Rar$DIa3364.31418\IMG_218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836712"/>
            <a:ext cx="4267200" cy="5054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824536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Мамина улыбка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C:\Users\User\AppData\Local\Temp\Rar$DIa3364.5322\IMG_2185.JPG"/>
          <p:cNvPicPr/>
          <p:nvPr/>
        </p:nvPicPr>
        <p:blipFill>
          <a:blip r:embed="rId3" cstate="print"/>
          <a:srcRect t="20014"/>
          <a:stretch>
            <a:fillRect/>
          </a:stretch>
        </p:blipFill>
        <p:spPr bwMode="auto">
          <a:xfrm>
            <a:off x="1907704" y="764704"/>
            <a:ext cx="432194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752528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Мамина улыбка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C:\Users\User\Downloads\IMG-7d0c6505d186efc5f4c896734b9b9d2c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908720"/>
            <a:ext cx="424847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824536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Мамочка родная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C:\Users\User\Downloads\IMG-20210301-WA00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836712"/>
            <a:ext cx="3600450" cy="480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824536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Мамочка родная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C:\Users\User\Downloads\20210303_120754_462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692695"/>
            <a:ext cx="3672408" cy="4796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824536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Мамочка родная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C:\Users\User\Downloads\IMG-98371de10678f8e2c886ac3b7b6add55-V.jpg"/>
          <p:cNvPicPr/>
          <p:nvPr/>
        </p:nvPicPr>
        <p:blipFill>
          <a:blip r:embed="rId3" cstate="print"/>
          <a:srcRect t="22428" b="13374"/>
          <a:stretch>
            <a:fillRect/>
          </a:stretch>
        </p:blipFill>
        <p:spPr bwMode="auto">
          <a:xfrm>
            <a:off x="1907704" y="908720"/>
            <a:ext cx="388843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824536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Мамочка родная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C:\Users\User\Downloads\IMG-2bec5849787f58fca7a9ddbf9a8a82b2-V.jpg"/>
          <p:cNvPicPr/>
          <p:nvPr/>
        </p:nvPicPr>
        <p:blipFill>
          <a:blip r:embed="rId3" cstate="print"/>
          <a:srcRect l="10312" r="5516" b="18559"/>
          <a:stretch>
            <a:fillRect/>
          </a:stretch>
        </p:blipFill>
        <p:spPr bwMode="auto">
          <a:xfrm>
            <a:off x="2267744" y="692696"/>
            <a:ext cx="3744416" cy="4821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824536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Мамочка родная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E:\фото мама\IMG-b2006504e80bbaaa60188058fdb2e922-V.jpg"/>
          <p:cNvPicPr/>
          <p:nvPr/>
        </p:nvPicPr>
        <p:blipFill>
          <a:blip r:embed="rId3" cstate="print"/>
          <a:srcRect b="23249"/>
          <a:stretch>
            <a:fillRect/>
          </a:stretch>
        </p:blipFill>
        <p:spPr bwMode="auto">
          <a:xfrm>
            <a:off x="2555776" y="692696"/>
            <a:ext cx="309634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752528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Мамочка родная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C:\Users\User\AppData\Local\Temp\Rar$DIa3364.18666\IMG_2186.JPG"/>
          <p:cNvPicPr/>
          <p:nvPr/>
        </p:nvPicPr>
        <p:blipFill>
          <a:blip r:embed="rId3" cstate="print"/>
          <a:srcRect t="18003"/>
          <a:stretch>
            <a:fillRect/>
          </a:stretch>
        </p:blipFill>
        <p:spPr bwMode="auto">
          <a:xfrm>
            <a:off x="1835696" y="764704"/>
            <a:ext cx="403244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608512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Мамочка - спортсмен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C:\Users\User\AppData\Local\Temp\Rar$DIa5604.10153\IMG_2201.JPG"/>
          <p:cNvPicPr/>
          <p:nvPr/>
        </p:nvPicPr>
        <p:blipFill>
          <a:blip r:embed="rId3" cstate="print"/>
          <a:srcRect b="27979"/>
          <a:stretch>
            <a:fillRect/>
          </a:stretch>
        </p:blipFill>
        <p:spPr bwMode="auto">
          <a:xfrm>
            <a:off x="1475656" y="980728"/>
            <a:ext cx="457310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752528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Мамочка родная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15309" b="18862"/>
          <a:stretch>
            <a:fillRect/>
          </a:stretch>
        </p:blipFill>
        <p:spPr bwMode="auto">
          <a:xfrm>
            <a:off x="2411760" y="764704"/>
            <a:ext cx="3639635" cy="425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752528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Мамочка родная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t="9764" b="24681"/>
          <a:stretch>
            <a:fillRect/>
          </a:stretch>
        </p:blipFill>
        <p:spPr bwMode="auto">
          <a:xfrm>
            <a:off x="2339752" y="789062"/>
            <a:ext cx="3809859" cy="444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752528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Мамочка родная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12698" t="4762" r="11111" b="36508"/>
          <a:stretch>
            <a:fillRect/>
          </a:stretch>
        </p:blipFill>
        <p:spPr bwMode="auto">
          <a:xfrm>
            <a:off x="2411760" y="836711"/>
            <a:ext cx="3672408" cy="3774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824536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Мамочка родная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C:\Users\User\AppData\Local\Temp\Rar$DIa3364.4793\IMG_2190.JPG"/>
          <p:cNvPicPr/>
          <p:nvPr/>
        </p:nvPicPr>
        <p:blipFill>
          <a:blip r:embed="rId3" cstate="print"/>
          <a:srcRect t="18217"/>
          <a:stretch>
            <a:fillRect/>
          </a:stretch>
        </p:blipFill>
        <p:spPr bwMode="auto">
          <a:xfrm>
            <a:off x="1979712" y="836712"/>
            <a:ext cx="405862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824536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Мамочка родная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C:\Users\User\AppData\Local\Temp\Rar$DIa3948.47081\IMG-596a60cb198d4b7dcb02c38bae197fcc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620688"/>
            <a:ext cx="3668811" cy="489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824536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Мамочка родная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C:\Users\User\Downloads\IMG-002daaa7ede3674f21b135bdf0efc1ea-V.jpg"/>
          <p:cNvPicPr/>
          <p:nvPr/>
        </p:nvPicPr>
        <p:blipFill>
          <a:blip r:embed="rId3" cstate="print"/>
          <a:srcRect t="17862" b="10692"/>
          <a:stretch>
            <a:fillRect/>
          </a:stretch>
        </p:blipFill>
        <p:spPr bwMode="auto">
          <a:xfrm>
            <a:off x="2411760" y="620688"/>
            <a:ext cx="3528392" cy="448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824536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Мамочка родная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C:\Users\User\Downloads\IMG-01b698e07f6a1c217c073a7bc0424f72-V.jpg"/>
          <p:cNvPicPr/>
          <p:nvPr/>
        </p:nvPicPr>
        <p:blipFill>
          <a:blip r:embed="rId3" cstate="print"/>
          <a:srcRect t="12669" b="9797"/>
          <a:stretch>
            <a:fillRect/>
          </a:stretch>
        </p:blipFill>
        <p:spPr bwMode="auto">
          <a:xfrm>
            <a:off x="2627783" y="764704"/>
            <a:ext cx="3046053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752528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Мамочка родная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C:\Users\User\AppData\Local\Temp\Rar$DIa3364.36318\IMG_2184.JPG"/>
          <p:cNvPicPr/>
          <p:nvPr/>
        </p:nvPicPr>
        <p:blipFill>
          <a:blip r:embed="rId3" cstate="print"/>
          <a:srcRect t="19673" r="6214" b="8197"/>
          <a:stretch>
            <a:fillRect/>
          </a:stretch>
        </p:blipFill>
        <p:spPr bwMode="auto">
          <a:xfrm>
            <a:off x="2267744" y="692696"/>
            <a:ext cx="3800475" cy="519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824536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Мамочка родная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C:\Users\User\AppData\Local\Temp\Rar$DIa3364.23304\IMG_2183.JPG"/>
          <p:cNvPicPr/>
          <p:nvPr/>
        </p:nvPicPr>
        <p:blipFill>
          <a:blip r:embed="rId3" cstate="print"/>
          <a:srcRect l="29227" r="8696" b="12319"/>
          <a:stretch>
            <a:fillRect/>
          </a:stretch>
        </p:blipFill>
        <p:spPr bwMode="auto">
          <a:xfrm>
            <a:off x="2555776" y="764704"/>
            <a:ext cx="3400425" cy="480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824536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Мамочка родная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C:\Users\User\Downloads\IMG-863977a34c375f6813256aad764d4d01-V.jpg"/>
          <p:cNvPicPr/>
          <p:nvPr/>
        </p:nvPicPr>
        <p:blipFill>
          <a:blip r:embed="rId3" cstate="print"/>
          <a:srcRect t="16972" r="9756" b="10482"/>
          <a:stretch>
            <a:fillRect/>
          </a:stretch>
        </p:blipFill>
        <p:spPr bwMode="auto">
          <a:xfrm>
            <a:off x="1907704" y="692696"/>
            <a:ext cx="4401271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608512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Мамочка - спортсмен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26071"/>
          <a:stretch>
            <a:fillRect/>
          </a:stretch>
        </p:blipFill>
        <p:spPr bwMode="auto">
          <a:xfrm>
            <a:off x="2195736" y="692696"/>
            <a:ext cx="389361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392488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Мамочка родная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C:\Users\User\AppData\Local\Temp\Rar$DIa3364.49310\IMG_219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692696"/>
            <a:ext cx="3888432" cy="518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392488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Мамочка родная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C:\Users\User\AppData\Local\Temp\Rar$DIa4936.5358\IMG-24c4a211c4fc4ddf28977318d2a90f20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764704"/>
            <a:ext cx="3606879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680520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Мамочка родная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C:\Users\User\Downloads\IMG-fafa58b1c4f0230c8a7fec04ec5f950f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764704"/>
            <a:ext cx="3721895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320480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Мамочка родная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C:\Users\User\AppData\Local\Temp\Rar$DIa3364.10728\IMG_219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268760"/>
            <a:ext cx="475252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3960440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Мамочка родная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C:\Users\User\Downloads\IMG-ef8261a51d177b2b2c58af4b5e2c8043-V.jpg"/>
          <p:cNvPicPr/>
          <p:nvPr/>
        </p:nvPicPr>
        <p:blipFill>
          <a:blip r:embed="rId3" cstate="print"/>
          <a:srcRect l="6213" b="17273"/>
          <a:stretch>
            <a:fillRect/>
          </a:stretch>
        </p:blipFill>
        <p:spPr bwMode="auto">
          <a:xfrm>
            <a:off x="2051720" y="548680"/>
            <a:ext cx="360040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320480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Мамочка родная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Users\User\Downloads\IMG-d4fa654ccf110a41066afee66eeb518f-V.jpg"/>
          <p:cNvPicPr>
            <a:picLocks noChangeAspect="1" noChangeArrowheads="1"/>
          </p:cNvPicPr>
          <p:nvPr/>
        </p:nvPicPr>
        <p:blipFill>
          <a:blip r:embed="rId3" cstate="print"/>
          <a:srcRect l="14075" t="15081" r="7505" b="14040"/>
          <a:stretch>
            <a:fillRect/>
          </a:stretch>
        </p:blipFill>
        <p:spPr bwMode="auto">
          <a:xfrm>
            <a:off x="2123728" y="764704"/>
            <a:ext cx="3525328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320480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Мамочка родная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E:\фото мама\IMG-dcee33097f5d018b6ffdb48a694440c7-V.jpg"/>
          <p:cNvPicPr/>
          <p:nvPr/>
        </p:nvPicPr>
        <p:blipFill>
          <a:blip r:embed="rId3" cstate="print"/>
          <a:srcRect t="11374"/>
          <a:stretch>
            <a:fillRect/>
          </a:stretch>
        </p:blipFill>
        <p:spPr bwMode="auto">
          <a:xfrm>
            <a:off x="2123728" y="692696"/>
            <a:ext cx="3811798" cy="450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536504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Бабушка и 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C:\Users\User\Downloads\IMG-20210301-WA0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764704"/>
            <a:ext cx="3648075" cy="4764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464496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Бабушка и 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C:\Users\User\AppData\Local\Temp\Rar$DIa3364.23551\IMG_2198.JPG"/>
          <p:cNvPicPr/>
          <p:nvPr/>
        </p:nvPicPr>
        <p:blipFill>
          <a:blip r:embed="rId3" cstate="print"/>
          <a:srcRect t="22658" b="9540"/>
          <a:stretch>
            <a:fillRect/>
          </a:stretch>
        </p:blipFill>
        <p:spPr bwMode="auto">
          <a:xfrm>
            <a:off x="1907704" y="764704"/>
            <a:ext cx="394053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464496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Бабушка и 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t="10606" b="10606"/>
          <a:stretch>
            <a:fillRect/>
          </a:stretch>
        </p:blipFill>
        <p:spPr bwMode="auto">
          <a:xfrm>
            <a:off x="2070743" y="836712"/>
            <a:ext cx="4092201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968552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Мамина улыбка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4" name="Picture 2" descr="C:\Users\User\Downloads\IMG-d4fa654ccf110a41066afee66eeb518f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908720"/>
            <a:ext cx="3581128" cy="4774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248472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Бабушка и 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C:\Users\User\Downloads\IMG-9451539b6499f71a8d166b657e08da27-V.jpg"/>
          <p:cNvPicPr/>
          <p:nvPr/>
        </p:nvPicPr>
        <p:blipFill>
          <a:blip r:embed="rId3" cstate="print"/>
          <a:srcRect b="11889"/>
          <a:stretch>
            <a:fillRect/>
          </a:stretch>
        </p:blipFill>
        <p:spPr bwMode="auto">
          <a:xfrm>
            <a:off x="2123728" y="692696"/>
            <a:ext cx="381642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6694512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Бабушка и 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C:\Users\User\AppData\Local\Temp\Rar$DIa3364.14088\IMG_2194.JPG"/>
          <p:cNvPicPr/>
          <p:nvPr/>
        </p:nvPicPr>
        <p:blipFill>
          <a:blip r:embed="rId3" cstate="print"/>
          <a:srcRect t="19673" b="7258"/>
          <a:stretch>
            <a:fillRect/>
          </a:stretch>
        </p:blipFill>
        <p:spPr bwMode="auto">
          <a:xfrm>
            <a:off x="1907704" y="980728"/>
            <a:ext cx="388843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392488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Бабушка и 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C:\Users\User\Downloads\IMG-900989b7390b6651c13eadf8adaf6b35-V.jpg"/>
          <p:cNvPicPr/>
          <p:nvPr/>
        </p:nvPicPr>
        <p:blipFill>
          <a:blip r:embed="rId3" cstate="print"/>
          <a:srcRect b="8507"/>
          <a:stretch>
            <a:fillRect/>
          </a:stretch>
        </p:blipFill>
        <p:spPr bwMode="auto">
          <a:xfrm>
            <a:off x="1979712" y="908720"/>
            <a:ext cx="381642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392488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Бабушка и 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t="7525" b="15719"/>
          <a:stretch>
            <a:fillRect/>
          </a:stretch>
        </p:blipFill>
        <p:spPr bwMode="auto">
          <a:xfrm>
            <a:off x="2339752" y="692696"/>
            <a:ext cx="3588399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392488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Бабушка и 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E:\фото мама\IMG-f518b11bf474750865f3fd506cf91b98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764704"/>
            <a:ext cx="338437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320480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Бабушка и 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C:\Users\User\AppData\Local\Temp\Rar$DIa3364.20369\IMG_2188.JPG"/>
          <p:cNvPicPr/>
          <p:nvPr/>
        </p:nvPicPr>
        <p:blipFill>
          <a:blip r:embed="rId3" cstate="print"/>
          <a:srcRect b="13154"/>
          <a:stretch>
            <a:fillRect/>
          </a:stretch>
        </p:blipFill>
        <p:spPr bwMode="auto">
          <a:xfrm>
            <a:off x="2051720" y="764704"/>
            <a:ext cx="3793924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464496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Бабушки и 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C:\Users\User\Downloads\IMG-8748090a61f4e0b12ccaa3e5f998049d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980728"/>
            <a:ext cx="450924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464496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Бабушки и 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C:\Users\User\Downloads\IMG-19ad15e66760b11d9bb032e3671b2b8c-V.jpg"/>
          <p:cNvPicPr/>
          <p:nvPr/>
        </p:nvPicPr>
        <p:blipFill>
          <a:blip r:embed="rId3" cstate="print"/>
          <a:srcRect l="12026" t="12366" r="18386" b="35315"/>
          <a:stretch>
            <a:fillRect/>
          </a:stretch>
        </p:blipFill>
        <p:spPr bwMode="auto">
          <a:xfrm>
            <a:off x="1907704" y="980728"/>
            <a:ext cx="4248472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680520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Три поколения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C:\Users\User\AppData\Local\Temp\Rar$DIa3364.27185\IMG_2195.JPG"/>
          <p:cNvPicPr/>
          <p:nvPr/>
        </p:nvPicPr>
        <p:blipFill>
          <a:blip r:embed="rId3" cstate="print"/>
          <a:srcRect l="5382" r="10307" b="21980"/>
          <a:stretch>
            <a:fillRect/>
          </a:stretch>
        </p:blipFill>
        <p:spPr bwMode="auto">
          <a:xfrm>
            <a:off x="2051720" y="692696"/>
            <a:ext cx="385118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680520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Три поколения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C:\Users\User\Downloads\IMG-76e4d7dbdc5894146842fd39143a217a-V.jpg"/>
          <p:cNvPicPr/>
          <p:nvPr/>
        </p:nvPicPr>
        <p:blipFill>
          <a:blip r:embed="rId3" cstate="print"/>
          <a:srcRect l="5652" t="26233" r="22001"/>
          <a:stretch>
            <a:fillRect/>
          </a:stretch>
        </p:blipFill>
        <p:spPr bwMode="auto">
          <a:xfrm>
            <a:off x="1547664" y="836712"/>
            <a:ext cx="4608512" cy="3522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1760" y="0"/>
            <a:ext cx="3312368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Мамина улыбка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C:\Users\User\AppData\Local\Temp\Rar$DIa3364.7182\IMG_21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980728"/>
            <a:ext cx="3691258" cy="492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1760" y="0"/>
            <a:ext cx="3312368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Мамина улыбка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C:\Users\User\Downloads\IMG-2683e29ceacdbaff069c34e784fa8d1f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555776" y="332656"/>
            <a:ext cx="295232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608512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Мамина улыбка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C:\Users\User\AppData\Local\Temp\Rar$DIa3364.22757\IMG_2191.JPG"/>
          <p:cNvPicPr/>
          <p:nvPr/>
        </p:nvPicPr>
        <p:blipFill>
          <a:blip r:embed="rId3" cstate="print"/>
          <a:srcRect t="20435" r="11461"/>
          <a:stretch>
            <a:fillRect/>
          </a:stretch>
        </p:blipFill>
        <p:spPr bwMode="auto">
          <a:xfrm>
            <a:off x="1907704" y="692696"/>
            <a:ext cx="414739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680520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Мамина улыбка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C:\Users\User\AppData\Local\Temp\Rar$DIa3364.43765\IMG_2192.JPG"/>
          <p:cNvPicPr/>
          <p:nvPr/>
        </p:nvPicPr>
        <p:blipFill>
          <a:blip r:embed="rId3" cstate="print"/>
          <a:srcRect l="2858" t="20357" b="9286"/>
          <a:stretch>
            <a:fillRect/>
          </a:stretch>
        </p:blipFill>
        <p:spPr bwMode="auto">
          <a:xfrm>
            <a:off x="1907704" y="908720"/>
            <a:ext cx="424847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0"/>
            <a:ext cx="4824536" cy="5486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Мамина улыбка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C:\Users\User\AppData\Local\Temp\Rar$DIa3364.1669\IMG_2193.JPG"/>
          <p:cNvPicPr/>
          <p:nvPr/>
        </p:nvPicPr>
        <p:blipFill>
          <a:blip r:embed="rId3" cstate="print"/>
          <a:srcRect t="32500" r="26503"/>
          <a:stretch>
            <a:fillRect/>
          </a:stretch>
        </p:blipFill>
        <p:spPr bwMode="auto">
          <a:xfrm>
            <a:off x="2051720" y="836712"/>
            <a:ext cx="398145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121</Words>
  <Application>Microsoft Office PowerPoint</Application>
  <PresentationFormat>Экран (4:3)</PresentationFormat>
  <Paragraphs>51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МКДОУ «Сухобузимский детский сад №3</vt:lpstr>
      <vt:lpstr>Мамочка - спортсмен</vt:lpstr>
      <vt:lpstr>Мамочка - спортсмен</vt:lpstr>
      <vt:lpstr>Мамина улыбка</vt:lpstr>
      <vt:lpstr>Мамина улыбка</vt:lpstr>
      <vt:lpstr>Мамина улыбка</vt:lpstr>
      <vt:lpstr>Мамина улыбка</vt:lpstr>
      <vt:lpstr>Мамина улыбка</vt:lpstr>
      <vt:lpstr>Мамина улыбка</vt:lpstr>
      <vt:lpstr>Мамина улыбка</vt:lpstr>
      <vt:lpstr>Мамина улыбка</vt:lpstr>
      <vt:lpstr>Мамина улыбка</vt:lpstr>
      <vt:lpstr>Мамина улыбка</vt:lpstr>
      <vt:lpstr>Мамочка родная</vt:lpstr>
      <vt:lpstr>Мамочка родная</vt:lpstr>
      <vt:lpstr>Мамочка родная</vt:lpstr>
      <vt:lpstr>Мамочка родная</vt:lpstr>
      <vt:lpstr>Мамочка родная</vt:lpstr>
      <vt:lpstr>Мамочка родная</vt:lpstr>
      <vt:lpstr>Мамочка родная</vt:lpstr>
      <vt:lpstr>Мамочка родная</vt:lpstr>
      <vt:lpstr>Мамочка родная</vt:lpstr>
      <vt:lpstr>Мамочка родная</vt:lpstr>
      <vt:lpstr>Мамочка родная</vt:lpstr>
      <vt:lpstr>Мамочка родная</vt:lpstr>
      <vt:lpstr>Мамочка родная</vt:lpstr>
      <vt:lpstr>Мамочка родная</vt:lpstr>
      <vt:lpstr>Мамочка родная</vt:lpstr>
      <vt:lpstr>Мамочка родная</vt:lpstr>
      <vt:lpstr>Мамочка родная</vt:lpstr>
      <vt:lpstr>Мамочка родная</vt:lpstr>
      <vt:lpstr>Мамочка родная</vt:lpstr>
      <vt:lpstr>Мамочка родная</vt:lpstr>
      <vt:lpstr>Мамочка родная</vt:lpstr>
      <vt:lpstr>Мамочка родная</vt:lpstr>
      <vt:lpstr>Мамочка родная</vt:lpstr>
      <vt:lpstr>Бабушка и я</vt:lpstr>
      <vt:lpstr>Бабушка и я</vt:lpstr>
      <vt:lpstr>Бабушка и я</vt:lpstr>
      <vt:lpstr>Бабушка и я</vt:lpstr>
      <vt:lpstr>Бабушка и я</vt:lpstr>
      <vt:lpstr>Бабушка и я</vt:lpstr>
      <vt:lpstr>Бабушка и я</vt:lpstr>
      <vt:lpstr>Бабушка и я</vt:lpstr>
      <vt:lpstr>Бабушка и я</vt:lpstr>
      <vt:lpstr>Бабушки и я</vt:lpstr>
      <vt:lpstr>Бабушки и я</vt:lpstr>
      <vt:lpstr>Три поколения</vt:lpstr>
      <vt:lpstr>Три поколения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49</cp:revision>
  <dcterms:created xsi:type="dcterms:W3CDTF">2021-02-26T07:33:05Z</dcterms:created>
  <dcterms:modified xsi:type="dcterms:W3CDTF">2021-03-03T05:27:18Z</dcterms:modified>
</cp:coreProperties>
</file>