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3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4D5B5A-9656-488F-AE71-C6851A2BA8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AA01BF4-3B36-4AA3-9C2D-F2157E7DB2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EB84AC-496D-4F95-9C92-9829C69C3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DB59A-A870-4994-9EF2-996CD7403A3A}" type="datetimeFigureOut">
              <a:rPr lang="ru-RU" smtClean="0"/>
              <a:t>06.01.2021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550983-9B39-4884-9941-D40BC0558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0BC1F1-2426-43DF-B2B9-9D8F82131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DC4A3-4185-4FA3-BA53-F63667246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491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7D5256-58FC-48F4-A0D3-8284ECE36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53BA6C-FF88-4770-8532-A3C050EA74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86EDD0-721D-4B9E-AD3B-5771F9B5A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DB59A-A870-4994-9EF2-996CD7403A3A}" type="datetimeFigureOut">
              <a:rPr lang="ru-RU" smtClean="0"/>
              <a:t>06.01.2021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F92CAF-DEC1-4493-9622-0F99856C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B277A7-15A5-426E-BC58-9794EE7C3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DC4A3-4185-4FA3-BA53-F63667246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97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966F2F-432A-4DF0-ADE2-2CA740594D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6B6EE7-DAC2-4860-B3DB-42526F90D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7ADA52-B211-4CFD-BA6E-916E16611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DB59A-A870-4994-9EF2-996CD7403A3A}" type="datetimeFigureOut">
              <a:rPr lang="ru-RU" smtClean="0"/>
              <a:t>06.01.2021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F1F403-CFD1-4174-A12A-3A9446BAC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4E4C3A-A9C4-42A5-9203-FBF533D63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DC4A3-4185-4FA3-BA53-F63667246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019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BE6D3-BF4E-445B-BD40-2C7248E75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D2A38A-3FC3-448B-8591-737C48C5D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A6A914-636A-4FCF-B824-C0866458E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DB59A-A870-4994-9EF2-996CD7403A3A}" type="datetimeFigureOut">
              <a:rPr lang="ru-RU" smtClean="0"/>
              <a:t>06.01.2021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479F4-0315-4154-94C5-A1A2D9356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837375-4DAF-47A5-A97A-F41311732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DC4A3-4185-4FA3-BA53-F63667246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695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BF3B72-08E8-425E-AF84-8AE218B1C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2B47C6-2553-4A18-B8AA-BF31BA54B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C9B541-DB1A-489D-9667-0B61D3C53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DB59A-A870-4994-9EF2-996CD7403A3A}" type="datetimeFigureOut">
              <a:rPr lang="ru-RU" smtClean="0"/>
              <a:t>06.01.2021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0D9D64-F925-493A-9A56-4CE7109C5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931ECF-4EE9-4D24-AD1C-B4411844C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DC4A3-4185-4FA3-BA53-F63667246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583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0D0983-DE2F-419C-8073-0A25E13F7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DADDFD-CF3D-43A4-AF88-909A518D19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01A1E7-30E9-4BEF-8A40-4083421A81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1DF4B2-9FD5-4C00-8D00-B410C3505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DB59A-A870-4994-9EF2-996CD7403A3A}" type="datetimeFigureOut">
              <a:rPr lang="ru-RU" smtClean="0"/>
              <a:t>06.01.2021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01F8B1-FBA6-4F12-8BD8-7E88C58FC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26ADE2-2027-4436-A6B6-0310B8B8B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DC4A3-4185-4FA3-BA53-F63667246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530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99AC0E-7250-4721-B11B-CEC9B29CC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482BA8-BB1A-4D28-80E5-41051C955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D9784A-6263-4719-815F-87DBD59F04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C5920D2-7910-47FA-BF89-78322E8E27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50E1FD-FC09-4589-8CC7-F622F30AE8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F4B838-ED2E-4F17-B375-F02F60925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DB59A-A870-4994-9EF2-996CD7403A3A}" type="datetimeFigureOut">
              <a:rPr lang="ru-RU" smtClean="0"/>
              <a:t>06.01.2021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302465F-61FE-493A-AD28-C42550F22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106EB98-EA44-4655-91FA-7092123B1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DC4A3-4185-4FA3-BA53-F63667246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690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BEBDCA-872D-420C-93E1-8480BBDA2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506120E-B60C-425B-A6B9-619CCDD81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DB59A-A870-4994-9EF2-996CD7403A3A}" type="datetimeFigureOut">
              <a:rPr lang="ru-RU" smtClean="0"/>
              <a:t>06.01.2021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C7DE6EB-C13D-4479-B121-18DC8CE37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E27DE31-63A6-4DC1-AA16-8FA43806C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DC4A3-4185-4FA3-BA53-F63667246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684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A70FDC-9B37-4D2C-9575-A4C1C8D7D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DB59A-A870-4994-9EF2-996CD7403A3A}" type="datetimeFigureOut">
              <a:rPr lang="ru-RU" smtClean="0"/>
              <a:t>06.01.2021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D6C5361-D81F-4B2F-806B-B2460EEAF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9C62460-27F9-4D55-BA8B-78F32D78C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DC4A3-4185-4FA3-BA53-F63667246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487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0070A8-B812-446F-81E3-EC9A5BADC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FD232C-7150-4E9E-98C5-A240B06F8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30E218-5F32-4000-B380-7E5FAA75F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1C54D9-8A06-4F01-BCCC-A24D96ECE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DB59A-A870-4994-9EF2-996CD7403A3A}" type="datetimeFigureOut">
              <a:rPr lang="ru-RU" smtClean="0"/>
              <a:t>06.01.2021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7CC4B4-2097-4E34-BBAC-EF2EB2758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615ECD-39ED-4643-854D-94C68CAD9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DC4A3-4185-4FA3-BA53-F63667246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426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CF2767-C40D-4650-8E9F-704793E3B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95A0477-CFCC-43BA-96BE-5959DAAA20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FA51CC0-5F11-4BD9-812C-07282C508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12A70C-4171-49F1-8A1A-DB68C4219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DB59A-A870-4994-9EF2-996CD7403A3A}" type="datetimeFigureOut">
              <a:rPr lang="ru-RU" smtClean="0"/>
              <a:t>06.01.2021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6C6650-E5D5-4980-80D1-09AE48338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AA481C-5917-47DA-BE3C-2E076CE8F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DC4A3-4185-4FA3-BA53-F63667246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890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4B03D-75ED-47B6-838B-01EC185F1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51846A-C6AD-42EA-95B7-533479949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FE6E01-F5DA-4D48-BB81-DCEDEC921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DB59A-A870-4994-9EF2-996CD7403A3A}" type="datetimeFigureOut">
              <a:rPr lang="ru-RU" smtClean="0"/>
              <a:t>06.01.2021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03E9CC-B15B-460E-8BAE-4B47F083E5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1C75CE-CE8C-4C37-998F-D53B962457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DC4A3-4185-4FA3-BA53-F63667246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06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2DBE46-829B-4EAF-BE9B-C3C126BD9289}"/>
              </a:ext>
            </a:extLst>
          </p:cNvPr>
          <p:cNvSpPr txBox="1"/>
          <p:nvPr/>
        </p:nvSpPr>
        <p:spPr>
          <a:xfrm>
            <a:off x="1477108" y="2968283"/>
            <a:ext cx="85531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 Презентация о методах </a:t>
            </a:r>
            <a:r>
              <a:rPr lang="ru-RU" sz="3600"/>
              <a:t>и приемах применяемых </a:t>
            </a:r>
            <a:r>
              <a:rPr lang="ru-RU" sz="3600" dirty="0"/>
              <a:t>в работе с детьми по изобразительной деятельности: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F251BA-13DC-48CB-B7DA-84568582DAAA}"/>
              </a:ext>
            </a:extLst>
          </p:cNvPr>
          <p:cNvSpPr txBox="1"/>
          <p:nvPr/>
        </p:nvSpPr>
        <p:spPr>
          <a:xfrm>
            <a:off x="6274191" y="5373858"/>
            <a:ext cx="5247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Выполнил</a:t>
            </a:r>
          </a:p>
          <a:p>
            <a:r>
              <a:rPr lang="ru-RU" dirty="0"/>
              <a:t>Воспитатель: Ловцова Ирина Леонидовна</a:t>
            </a:r>
          </a:p>
        </p:txBody>
      </p:sp>
    </p:spTree>
    <p:extLst>
      <p:ext uri="{BB962C8B-B14F-4D97-AF65-F5344CB8AC3E}">
        <p14:creationId xmlns:p14="http://schemas.microsoft.com/office/powerpoint/2010/main" val="165496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31C7B5-9687-4EBD-AFA4-8E74D33B00CA}"/>
              </a:ext>
            </a:extLst>
          </p:cNvPr>
          <p:cNvSpPr txBox="1"/>
          <p:nvPr/>
        </p:nvSpPr>
        <p:spPr>
          <a:xfrm>
            <a:off x="1575582" y="787791"/>
            <a:ext cx="7301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 </a:t>
            </a:r>
            <a:r>
              <a:rPr lang="ru-RU" sz="2800" dirty="0" err="1"/>
              <a:t>Пластилинография</a:t>
            </a:r>
            <a:r>
              <a:rPr lang="ru-RU" sz="2800" dirty="0"/>
              <a:t> кружочками « Снегирь»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335ECD-0E33-4849-814E-4CBDD9EEE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15" y="1772530"/>
            <a:ext cx="3381522" cy="45086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4A99BC-0F62-462B-859E-7EC8CAEF9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406" y="1772530"/>
            <a:ext cx="3685735" cy="42976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311AEAE-83A7-442B-AF34-31E72AB38D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9952" y="1793629"/>
            <a:ext cx="3038622" cy="427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84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D74A0B-003C-48FA-9FFB-38118E7843DF}"/>
              </a:ext>
            </a:extLst>
          </p:cNvPr>
          <p:cNvSpPr txBox="1"/>
          <p:nvPr/>
        </p:nvSpPr>
        <p:spPr>
          <a:xfrm>
            <a:off x="2588455" y="731519"/>
            <a:ext cx="6428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Пластилинография</a:t>
            </a:r>
            <a:r>
              <a:rPr lang="ru-RU" dirty="0"/>
              <a:t> ( метод барельеф) « Елочка красавица в гости к нам пришла»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2B560C-BE4F-481A-AA93-03E1DC9A1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1431" y="2155824"/>
            <a:ext cx="5041315" cy="37018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F4818EC-4214-42F8-A98E-DF3E17726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22897" y="4311751"/>
            <a:ext cx="2560322" cy="232117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97A469-A565-45DC-9D9B-65F0329138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2714" y="2157581"/>
            <a:ext cx="5371906" cy="402893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6F59BE5-B6A2-4375-A66B-4017869FDD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33814" y="621713"/>
            <a:ext cx="3868615" cy="290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21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C9FD7CD-50A7-4E86-B5F4-961E2B8132F8}"/>
              </a:ext>
            </a:extLst>
          </p:cNvPr>
          <p:cNvSpPr txBox="1"/>
          <p:nvPr/>
        </p:nvSpPr>
        <p:spPr>
          <a:xfrm>
            <a:off x="2686929" y="1055077"/>
            <a:ext cx="7554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Изобразительная деятельность (рисование) гуашью и солью « Морозные узоры»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CC46B5-F5F7-4CBA-9CE4-A9F76B0CB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07" y="1701408"/>
            <a:ext cx="3867444" cy="44743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8B2BD6-39B0-4FCE-83D5-7EC42EB1B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375" y="1701408"/>
            <a:ext cx="3333457" cy="44743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C215B5-23A7-4BAE-BD92-BB351C027F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555" y="1701408"/>
            <a:ext cx="3621848" cy="447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58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E39816-FFD7-48E2-9F3D-A4BDCB01C60C}"/>
              </a:ext>
            </a:extLst>
          </p:cNvPr>
          <p:cNvSpPr txBox="1"/>
          <p:nvPr/>
        </p:nvSpPr>
        <p:spPr>
          <a:xfrm>
            <a:off x="2546252" y="1012874"/>
            <a:ext cx="5148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Пластилинография</a:t>
            </a:r>
            <a:r>
              <a:rPr lang="ru-RU" dirty="0"/>
              <a:t> ( метод барельеф) « Морозное оконце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D5BDAB-4B7E-41ED-8990-FC597546F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2703" y="2339878"/>
            <a:ext cx="4616939" cy="34627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650277-F460-45C1-9FF8-45664227A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3171" y="2287125"/>
            <a:ext cx="4616939" cy="356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96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6663E6-8ED0-4AD6-9CCD-6F3E7E0F5A66}"/>
              </a:ext>
            </a:extLst>
          </p:cNvPr>
          <p:cNvSpPr txBox="1"/>
          <p:nvPr/>
        </p:nvSpPr>
        <p:spPr>
          <a:xfrm>
            <a:off x="1505243" y="745588"/>
            <a:ext cx="7540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Комбинированная аппликация(  Обрывная аппликация, рисование гуашью, кистью- точечное, размазывание краски вправо-влево, рисование ватными палочками,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77A5AE-7912-4B9C-8893-F64474138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133" y="2468831"/>
            <a:ext cx="4710723" cy="35330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96F147-D88D-452E-B9F4-114B3240D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0637" y="2468831"/>
            <a:ext cx="4710725" cy="35330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F24DD14-F4EF-4188-99D8-0666F72006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99227" y="2480701"/>
            <a:ext cx="4805679" cy="360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40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EC4869-32EC-4C9B-AE0B-C0847A593228}"/>
              </a:ext>
            </a:extLst>
          </p:cNvPr>
          <p:cNvSpPr txBox="1"/>
          <p:nvPr/>
        </p:nvSpPr>
        <p:spPr>
          <a:xfrm>
            <a:off x="1716258" y="801858"/>
            <a:ext cx="807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Обрывная аппликация , скручивание салфеток« Зайчик»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7741F8-B21B-4D6D-8A90-ACBCEB195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607" y="2700492"/>
            <a:ext cx="4104838" cy="30786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701639-B263-4A4C-95ED-4FAED7F7D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96286" y="2624597"/>
            <a:ext cx="4011155" cy="28750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F6E7B2-CF9B-48C6-B6A1-233A4C063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92490" y="2701879"/>
            <a:ext cx="3833447" cy="287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492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94</Words>
  <Application>Microsoft Office PowerPoint</Application>
  <PresentationFormat>Широкоэкранный</PresentationFormat>
  <Paragraphs>9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</dc:creator>
  <cp:lastModifiedBy>IRINA</cp:lastModifiedBy>
  <cp:revision>7</cp:revision>
  <dcterms:created xsi:type="dcterms:W3CDTF">2020-12-16T13:26:03Z</dcterms:created>
  <dcterms:modified xsi:type="dcterms:W3CDTF">2021-01-06T08:30:26Z</dcterms:modified>
</cp:coreProperties>
</file>