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>
        <p:scale>
          <a:sx n="70" d="100"/>
          <a:sy n="70" d="100"/>
        </p:scale>
        <p:origin x="-1132" y="18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1C8C-5D5B-490F-8401-A4035109DD7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0370-E39C-4BC1-B632-D73045209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4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0370-E39C-4BC1-B632-D73045209E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0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7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1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8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332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08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04" y="5085184"/>
            <a:ext cx="7772400" cy="914400"/>
          </a:xfrm>
        </p:spPr>
        <p:txBody>
          <a:bodyPr/>
          <a:lstStyle/>
          <a:p>
            <a:r>
              <a:rPr lang="ru-RU" dirty="0" smtClean="0"/>
              <a:t>Воспитатель: Попова Татьяна Александровна.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Игровая деятельность. Сюжетно-ролевая игра «Дом».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09" y="2103438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63879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691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Работа с родителями.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80960" cy="3931920"/>
          </a:xfrm>
        </p:spPr>
        <p:txBody>
          <a:bodyPr/>
          <a:lstStyle/>
          <a:p>
            <a:r>
              <a:rPr lang="ru-RU" dirty="0" smtClean="0"/>
              <a:t>Консультация для родителей «Воспитание девочки».</a:t>
            </a:r>
          </a:p>
          <a:p>
            <a:r>
              <a:rPr lang="ru-RU" dirty="0"/>
              <a:t>Консультация для родителей «Роль семьи в физическом воспитании ребенка</a:t>
            </a:r>
            <a:r>
              <a:rPr lang="ru-RU" dirty="0" smtClean="0"/>
              <a:t>».</a:t>
            </a:r>
          </a:p>
          <a:p>
            <a:r>
              <a:rPr lang="ru-RU" dirty="0"/>
              <a:t>Консультация для родителей «Во что играть с детьми весной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Изготовление альбома «Это 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0960" cy="137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Итоги проекта.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64841"/>
            <a:ext cx="7680960" cy="39319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 думаю, что за время реализации проекта « Моя семья» уровень положительного образа семьи у детей значительно повысился.</a:t>
            </a:r>
          </a:p>
          <a:p>
            <a:r>
              <a:rPr lang="ru-RU" dirty="0"/>
              <a:t>- дети лучше знают свои корни, знают, что такое род, родословная, семья.</a:t>
            </a:r>
          </a:p>
          <a:p>
            <a:r>
              <a:rPr lang="ru-RU" dirty="0"/>
              <a:t>- в процессе работы над проектом я вместе с детьми ближе познакомилась с семьями воспитанников, с их семейными традициями, особенностями семейного воспитания.</a:t>
            </a:r>
          </a:p>
          <a:p>
            <a:r>
              <a:rPr lang="ru-RU" dirty="0"/>
              <a:t>Я верю, что благодаря этому проекту укрепились детско-родительские отношения, расширился кругозор и обогатился словарный запас детей. </a:t>
            </a:r>
            <a:r>
              <a:rPr lang="ru-RU"/>
              <a:t>Особенность этого проекта, на мой взгляд, в том, что вместе с семьей мы не только познавали и осваивали новое, но и  активно трудились и отдыхали в одной команде «Воспитатели – дети – родители», где родители превратились из наблюдателей в активных участников жизни детей.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33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187952"/>
          </a:xfrm>
        </p:spPr>
        <p:txBody>
          <a:bodyPr/>
          <a:lstStyle/>
          <a:p>
            <a:r>
              <a:rPr lang="ru-RU" sz="2000" b="1" dirty="0"/>
              <a:t>Цель проекта: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- повышение роли семейных ценностей в становлении личности ребенка.</a:t>
            </a:r>
          </a:p>
          <a:p>
            <a:r>
              <a:rPr lang="ru-RU" sz="2000" b="1" dirty="0"/>
              <a:t>Задачи проекта: </a:t>
            </a:r>
            <a:br>
              <a:rPr lang="ru-RU" sz="2000" b="1" dirty="0"/>
            </a:br>
            <a:r>
              <a:rPr lang="ru-RU" sz="2000" dirty="0"/>
              <a:t>- формировать у детей представления о семье;</a:t>
            </a:r>
            <a:br>
              <a:rPr lang="ru-RU" sz="2000" dirty="0"/>
            </a:br>
            <a:r>
              <a:rPr lang="ru-RU" sz="2000" dirty="0"/>
              <a:t>- закреплять знание имён, фамилий родителей, бабушек и дедушек;</a:t>
            </a:r>
            <a:br>
              <a:rPr lang="ru-RU" sz="2000" dirty="0"/>
            </a:br>
            <a:r>
              <a:rPr lang="ru-RU" sz="2000" dirty="0"/>
              <a:t>- обогащать детско-родительские отношения опытом совместной творческой деятельности;</a:t>
            </a:r>
            <a:br>
              <a:rPr lang="ru-RU" sz="2000" dirty="0"/>
            </a:br>
            <a:r>
              <a:rPr lang="ru-RU" sz="2000" dirty="0"/>
              <a:t>- воспитывать уважительное отношение и любовь к родным и близким;</a:t>
            </a:r>
            <a:br>
              <a:rPr lang="ru-RU" sz="2000" dirty="0"/>
            </a:br>
            <a:r>
              <a:rPr lang="ru-RU" sz="2000" dirty="0"/>
              <a:t>- повышение педагогической культуры родителей;</a:t>
            </a:r>
            <a:br>
              <a:rPr lang="ru-RU" sz="2000" dirty="0"/>
            </a:br>
            <a:r>
              <a:rPr lang="ru-RU" sz="2000" dirty="0"/>
              <a:t>- повысить качество отношений «семья – детский сад».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110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Социально-коммуникативное развитие</a:t>
            </a:r>
            <a:br>
              <a:rPr lang="ru-RU" sz="2400" dirty="0" smtClean="0"/>
            </a:br>
            <a:r>
              <a:rPr lang="ru-RU" sz="2400" dirty="0" smtClean="0"/>
              <a:t>Беседа с детьми </a:t>
            </a:r>
            <a:r>
              <a:rPr lang="ru-RU" sz="2400" dirty="0" smtClean="0"/>
              <a:t>«</a:t>
            </a:r>
            <a:r>
              <a:rPr lang="ru-RU" sz="2400" dirty="0" smtClean="0"/>
              <a:t>Мои</a:t>
            </a:r>
            <a:r>
              <a:rPr lang="ru-RU" sz="2400" dirty="0" smtClean="0"/>
              <a:t> </a:t>
            </a:r>
            <a:r>
              <a:rPr lang="ru-RU" sz="2400" dirty="0" smtClean="0"/>
              <a:t>братья и сёстры»</a:t>
            </a:r>
            <a:endParaRPr lang="ru-RU" sz="2400" dirty="0"/>
          </a:p>
        </p:txBody>
      </p:sp>
      <p:pic>
        <p:nvPicPr>
          <p:cNvPr id="1026" name="Picture 2" descr="C:\Users\podgo\Downloads\20230515_161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dgo\Downloads\20230515_161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6" y="3212976"/>
            <a:ext cx="4395076" cy="32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4428" cy="1051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Речевое развитие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чтение «</a:t>
            </a:r>
            <a:r>
              <a:rPr lang="ru-RU" sz="2000" dirty="0" smtClean="0"/>
              <a:t>Стихи о </a:t>
            </a:r>
            <a:r>
              <a:rPr lang="ru-RU" sz="2000" dirty="0" smtClean="0"/>
              <a:t>маме</a:t>
            </a:r>
            <a:r>
              <a:rPr lang="ru-RU" sz="2000" dirty="0" smtClean="0"/>
              <a:t>»</a:t>
            </a:r>
            <a:r>
              <a:rPr lang="en-US" sz="2000" dirty="0" smtClean="0"/>
              <a:t>  </a:t>
            </a:r>
            <a:r>
              <a:rPr lang="ru-RU" sz="2000" dirty="0" smtClean="0"/>
              <a:t>составление рассказа «Моя комната»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73" y="2296295"/>
            <a:ext cx="4187825" cy="3140868"/>
          </a:xfrm>
        </p:spPr>
      </p:pic>
      <p:pic>
        <p:nvPicPr>
          <p:cNvPr id="2050" name="Picture 2" descr="C:\Users\podgo\Downloads\20221017_092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33253"/>
            <a:ext cx="4680519" cy="35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838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Художественно-эстетическое развитие</a:t>
            </a:r>
            <a:br>
              <a:rPr lang="ru-RU" sz="2400" dirty="0" smtClean="0"/>
            </a:br>
            <a:r>
              <a:rPr lang="ru-RU" sz="2400" dirty="0" smtClean="0"/>
              <a:t>   «Мы с мамой»                       «Семья на прогулке»</a:t>
            </a:r>
            <a:endParaRPr lang="ru-RU" sz="2400" dirty="0"/>
          </a:p>
        </p:txBody>
      </p:sp>
      <p:pic>
        <p:nvPicPr>
          <p:cNvPr id="3074" name="Picture 2" descr="C:\Users\podgo\Downloads\20221021_094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98" y="1124745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dgo\Downloads\20221109_092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67018" cy="2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838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Художественно-эстетическое развитие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dirty="0" smtClean="0"/>
              <a:t>«</a:t>
            </a:r>
            <a:r>
              <a:rPr lang="ru-RU" sz="2400" dirty="0" smtClean="0"/>
              <a:t>Семья на ладошке</a:t>
            </a:r>
            <a:r>
              <a:rPr lang="ru-RU" sz="2400" dirty="0" smtClean="0"/>
              <a:t>»                      </a:t>
            </a:r>
            <a:endParaRPr lang="ru-RU" sz="2400" dirty="0"/>
          </a:p>
        </p:txBody>
      </p:sp>
      <p:pic>
        <p:nvPicPr>
          <p:cNvPr id="4098" name="Picture 2" descr="C:\Users\podgo\Downloads\20221011_092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524298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6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/>
              <a:t>Художественно-эстетическое </a:t>
            </a:r>
            <a:r>
              <a:rPr lang="ru-RU" sz="2400" dirty="0" smtClean="0"/>
              <a:t>развитие  аппликация «Подарок папе»</a:t>
            </a:r>
            <a:endParaRPr lang="ru-RU" sz="2400" dirty="0"/>
          </a:p>
        </p:txBody>
      </p:sp>
      <p:pic>
        <p:nvPicPr>
          <p:cNvPr id="5122" name="Picture 2" descr="C:\Users\podgo\Downloads\20221011_093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80960" cy="1371600"/>
          </a:xfrm>
        </p:spPr>
        <p:txBody>
          <a:bodyPr>
            <a:normAutofit/>
          </a:bodyPr>
          <a:lstStyle/>
          <a:p>
            <a:r>
              <a:rPr lang="ru-RU" sz="2400" dirty="0"/>
              <a:t>Художественно-эстетическое </a:t>
            </a:r>
            <a:r>
              <a:rPr lang="ru-RU" sz="2400" dirty="0" smtClean="0"/>
              <a:t>развитие </a:t>
            </a:r>
            <a:br>
              <a:rPr lang="ru-RU" sz="2400" dirty="0" smtClean="0"/>
            </a:br>
            <a:r>
              <a:rPr lang="ru-RU" sz="2400" dirty="0" smtClean="0"/>
              <a:t>праздник «День защитника Отечества»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4784"/>
            <a:ext cx="7272808" cy="3530965"/>
          </a:xfrm>
        </p:spPr>
      </p:pic>
    </p:spTree>
    <p:extLst>
      <p:ext uri="{BB962C8B-B14F-4D97-AF65-F5344CB8AC3E}">
        <p14:creationId xmlns:p14="http://schemas.microsoft.com/office/powerpoint/2010/main" val="120484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80960" cy="1371600"/>
          </a:xfrm>
        </p:spPr>
        <p:txBody>
          <a:bodyPr>
            <a:noAutofit/>
          </a:bodyPr>
          <a:lstStyle/>
          <a:p>
            <a:r>
              <a:rPr lang="ru-RU" sz="2400" dirty="0"/>
              <a:t>Художественно-эстетическое развитие </a:t>
            </a:r>
            <a:br>
              <a:rPr lang="ru-RU" sz="2400" dirty="0"/>
            </a:br>
            <a:r>
              <a:rPr lang="ru-RU" sz="2400" dirty="0"/>
              <a:t>праздник </a:t>
            </a:r>
            <a:r>
              <a:rPr lang="ru-RU" sz="2400" dirty="0" smtClean="0"/>
              <a:t>«8 марта – мамин день»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096344" cy="4128460"/>
          </a:xfrm>
        </p:spPr>
      </p:pic>
    </p:spTree>
    <p:extLst>
      <p:ext uri="{BB962C8B-B14F-4D97-AF65-F5344CB8AC3E}">
        <p14:creationId xmlns:p14="http://schemas.microsoft.com/office/powerpoint/2010/main" val="3276131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282</TotalTime>
  <Words>216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Savon</vt:lpstr>
      <vt:lpstr>Проект «Моя семья»</vt:lpstr>
      <vt:lpstr>Презентация PowerPoint</vt:lpstr>
      <vt:lpstr>Социально-коммуникативное развитие Беседа с детьми «Мои братья и сёстры»</vt:lpstr>
      <vt:lpstr>Речевое развитие  чтение «Стихи о маме»  составление рассказа «Моя комната»</vt:lpstr>
      <vt:lpstr>Художественно-эстетическое развитие    «Мы с мамой»                       «Семья на прогулке»</vt:lpstr>
      <vt:lpstr>Художественно-эстетическое развитие    «Семья на ладошке»                      </vt:lpstr>
      <vt:lpstr>Художественно-эстетическое развитие  аппликация «Подарок папе»</vt:lpstr>
      <vt:lpstr>Художественно-эстетическое развитие  праздник «День защитника Отечества»</vt:lpstr>
      <vt:lpstr>Художественно-эстетическое развитие  праздник «8 марта – мамин день»</vt:lpstr>
      <vt:lpstr>Игровая деятельность. Сюжетно-ролевая игра «Дом».</vt:lpstr>
      <vt:lpstr>Работа с родителями.</vt:lpstr>
      <vt:lpstr>Итоги проекта.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User</dc:creator>
  <cp:lastModifiedBy>София Лапшина</cp:lastModifiedBy>
  <cp:revision>23</cp:revision>
  <dcterms:created xsi:type="dcterms:W3CDTF">2023-01-25T07:36:35Z</dcterms:created>
  <dcterms:modified xsi:type="dcterms:W3CDTF">2023-05-17T08:21:17Z</dcterms:modified>
</cp:coreProperties>
</file>