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4" r:id="rId6"/>
    <p:sldId id="266" r:id="rId7"/>
    <p:sldId id="270" r:id="rId8"/>
    <p:sldId id="271" r:id="rId9"/>
    <p:sldId id="280" r:id="rId10"/>
    <p:sldId id="272" r:id="rId11"/>
    <p:sldId id="273" r:id="rId12"/>
    <p:sldId id="274" r:id="rId13"/>
    <p:sldId id="275" r:id="rId14"/>
    <p:sldId id="285" r:id="rId15"/>
    <p:sldId id="290" r:id="rId16"/>
    <p:sldId id="289" r:id="rId17"/>
    <p:sldId id="288" r:id="rId18"/>
    <p:sldId id="287" r:id="rId19"/>
    <p:sldId id="276" r:id="rId20"/>
    <p:sldId id="277" r:id="rId21"/>
    <p:sldId id="278" r:id="rId22"/>
    <p:sldId id="279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5" autoAdjust="0"/>
  </p:normalViewPr>
  <p:slideViewPr>
    <p:cSldViewPr>
      <p:cViewPr varScale="1">
        <p:scale>
          <a:sx n="89" d="100"/>
          <a:sy n="8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BFEE-F352-4C3B-98EB-C2365BE7CD63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055F-D841-4C10-891E-B38BFF54F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91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055F-D841-4C10-891E-B38BFF54F66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54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4632" cy="122413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«Дорожная безопасность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445224"/>
            <a:ext cx="3168352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Рукосуева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И.Н.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voimirukamy.com/wp-content/uploads/2017/09/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796771" cy="2683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voimirukamy.com/wp-content/uploads/2017/09/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796771" cy="2683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Сухобузимский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 №3»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77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дорожный знак необходим в данной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ситуации?»,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«Четвёртый лишний дорожный знак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 дорожную ситуацию и чем она опасна».</a:t>
            </a:r>
          </a:p>
        </p:txBody>
      </p:sp>
      <p:pic>
        <p:nvPicPr>
          <p:cNvPr id="3" name="Рисунок 2" descr="H:\Для през ПДД\IMG_20210204_08092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88032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:\Для през ПДД\IMG_20210204_12230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880321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Для през ПДД\IMG_20210204_12330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736304" cy="2232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6738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«Лото дорожные знаки»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:\Для през ПДД\IMG_20210204_16112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76650" cy="275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2019\AppData\Local\Microsoft\Windows\Temporary Internet Files\Content.Word\IMG_20210204_16105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8999"/>
            <a:ext cx="3762375" cy="282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7826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Конструкторская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изготовление макета проезжей части из бросового материала , пластилина, цветной бумаги (разные виды машин, дорожных знаков, светофоров, пешеходов)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2019\AppData\Local\Microsoft\Windows\Temporary Internet Files\Content.Word\IMG_20210202_10140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4623"/>
            <a:ext cx="31683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2019\AppData\Local\Microsoft\Windows\Temporary Internet Files\Content.Word\IMG_20210202_10182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78622"/>
            <a:ext cx="3438525" cy="246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2019\AppData\Local\Microsoft\Windows\Temporary Internet Files\Content.Word\IMG_20210202_11022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4622"/>
            <a:ext cx="3530600" cy="230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3785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2019\AppData\Local\Microsoft\Windows\Temporary Internet Files\Content.Word\IMG_20210202_11062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3655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2019\AppData\Local\Microsoft\Windows\Temporary Internet Files\Content.Word\IMG_20210202_11194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8483"/>
            <a:ext cx="3409950" cy="255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2019\AppData\Local\Microsoft\Windows\Temporary Internet Files\Content.Word\IMG_20210202_11202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5"/>
            <a:ext cx="329349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_20210202_15271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00287"/>
            <a:ext cx="3409950" cy="249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9529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60649"/>
            <a:ext cx="7128791" cy="93610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деятельность. Рисование дорожных знаков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«Придумай новый дорожный знак»; аппликация «Моя улица»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IMG_20210209_1639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_20210210_0754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285474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20210210_0758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2782565" cy="21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IMG_20210210_0758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икторина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«Улица полна неожиданностей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«Сложи дорожный знак из частей» в компаниях.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2019\AppData\Local\Microsoft\Windows\Temporary Internet Files\Content.Word\IMG_20210205_0916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943225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_20210205_09163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64" y="4221088"/>
            <a:ext cx="29210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IMG_20210205_0916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7916"/>
            <a:ext cx="3028950" cy="2271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455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икторина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«Улица полна неожиданностей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«Сложи дорожный знак из частей» в компаниях.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2019\AppData\Local\Microsoft\Windows\Temporary Internet Files\Content.Word\IMG_20210205_0916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943225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_20210205_09163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64" y="4221088"/>
            <a:ext cx="29210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IMG_20210205_0916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7916"/>
            <a:ext cx="3028950" cy="227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2019\AppData\Local\Microsoft\Windows\Temporary Internet Files\Content.Word\IMG_20210205_0916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1781200"/>
            <a:ext cx="2943225" cy="220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455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икторина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«Улица полна неожиданностей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«Сложи дорожный знак из частей» в компаниях.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2019\AppData\Local\Microsoft\Windows\Temporary Internet Files\Content.Word\IMG_20210205_0916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943225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_20210205_09163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64" y="4221088"/>
            <a:ext cx="29210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IMG_20210205_0916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7916"/>
            <a:ext cx="3028950" cy="2271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455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икторина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«Улица полна неожиданностей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«Сложи дорожный знак из частей» в компаниях.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2019\AppData\Local\Microsoft\Windows\Temporary Internet Files\Content.Word\IMG_20210205_0916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943225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_20210205_09163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64" y="4221088"/>
            <a:ext cx="29210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IMG_20210205_0916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7916"/>
            <a:ext cx="3028950" cy="227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2019\AppData\Local\Microsoft\Windows\Temporary Internet Files\Content.Word\IMG_20210205_0916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1781200"/>
            <a:ext cx="2943225" cy="220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455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икторина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«Улица полна неожиданностей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«Сложи дорожный знак из частей» в компаниях.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2019\AppData\Local\Microsoft\Windows\Temporary Internet Files\Content.Word\IMG_20210205_0916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943225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_20210205_09163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64" y="4221088"/>
            <a:ext cx="29210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IMG_20210205_0916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7916"/>
            <a:ext cx="3028950" cy="2271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455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3789040"/>
            <a:ext cx="4824536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Людям знать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положено</a:t>
            </a:r>
          </a:p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Правила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дорожные! 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Ты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дружок, доверься им</a:t>
            </a:r>
            <a:b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Будешь  цел и невредим!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http://pitpinega29.ru/wp-content/uploads/2020/09/hvh-989x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939505" cy="2939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0-tub-ru.yandex.net/i?id=1cb3f9cfdae140e8dc73ec1619b21d73&amp;ref=rim&amp;n=33&amp;w=200&amp;h=150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302433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2980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«Отгадай загадку и найди дорожный знак»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dmin2019\AppData\Local\Microsoft\Windows\Temporary Internet Files\Content.Word\IMG_20210205_09290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8342"/>
            <a:ext cx="3190875" cy="23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2019\AppData\Local\Microsoft\Windows\Temporary Internet Files\Content.Word\IMG_20210205_09264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3181350" cy="238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_20210205_09243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219450" cy="2414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3689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«Какой знак необходим в данной ситуации»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2019\AppData\Local\Microsoft\Windows\Temporary Internet Files\Content.Word\IMG_20210205_09390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02433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2019\AppData\Local\Microsoft\Windows\Temporary Internet Files\Content.Word\IMG_20210205_09365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143250" cy="235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950473" cy="215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053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участников викторины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2019\AppData\Local\Microsoft\Windows\Temporary Internet Files\Content.Word\IMG_20210205_094213_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87220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2019\AppData\Local\Microsoft\Windows\Temporary Internet Files\Content.Word\IMG_20210205_09470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24" y="3140968"/>
            <a:ext cx="413080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2019\AppData\Local\Microsoft\Windows\Temporary Internet Files\Content.Word\IMG_20210205_09444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867932" cy="259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0681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89844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окончании проекта ребёнок понял и узнал: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алгоритм перехода дороги «остановись – посмотри – перейди»;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 перехода дороги, различает пешеходные переходы (наземный, надземный, подземный, регулируемый, нерегулируемый)  и средства регулирования дорожного движения (светофор, регулировщик, а так же дорожные знаки;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правила перехода проезжей части по регулируемому и нерегулируемому пешеходным переходам, сформированные знания о дорожных знаках;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правила культурно вести себя на улице и в транспорте,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-умеет предвидеть возможную опасность, правильно реагировать на нее и выполнять действия в зависимости от ситуации.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76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05342"/>
            <a:ext cx="7992888" cy="2224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У детей старшего дошкольного возраста сформированы основы безопасного поведения на улице, знания правил дорожного движения, цель проектной деятельности достигнута.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76897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eduportal44.ru/Mega/georg/SiteAssets/SitePages/%D0%93%D1%80%D1%83%D0%BF%D0%BF%D0%B0%20%D0%9F%D0%BE%D1%87%D0%B5%D0%BC%D1%83%D1%87%D0%BA%D0%B8/%D1%81%D1%8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84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Актуальность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700808"/>
            <a:ext cx="7552349" cy="4458808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 на дорогах городов нашей страны совершаются сотни дорожно-транспортных происшествий, в результате которых десятки детей погибают, сотни получают ранения и травмы.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Зачастую причиной дорожно-транспортных происшествий бывают дети. Поэтому обеспечение безопасности движения становиться все более важной государственной задачей, и особое значение приобретает заблаговременная подготовка самых маленьких пешеходов и пассажиров – детей. Чтобы оградить детей от опасности, надо как можно раньше начать исподволь готовить их со встречей с улицей, с движением транспорта. Приучать обращаться за помощью к старшим, рассчитывая на их отзывчивость. Чем раньше мы познакомим детей с правилами дорожного движения, сформируем у них навыки культуры поведения в транспорте, на улице, тем меньше будет каких-либо происшествий с ними на дороге. Дошкольник не умеет управлять своим поведением, поэтому изучение и доведение до автоматизма ПДД, является одной из главных задач на сегодняшний день, а способствовать этому будет работа над данным проектом.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073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76864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Сформировать у детей старшего дошкольного возраста основы безопасного поведения на улице, знание правил дорожного движения</a:t>
            </a:r>
            <a:r>
              <a:rPr lang="ru-RU" sz="2400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" name="Рисунок 2" descr="https://www.culture.ru/storage/images/069969c1aada57eaf2803664bceae200/c9d5d056666648ce9bd21ed0ba871acd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899694" cy="321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6160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окончанию проекта ребёнок поймёт и узнает: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алгоритм перехода дороги «остановись – посмотри – перейди»;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перехода проезжей части дороги, различит пешеходные переходы (наземный, надземный, подземный, регулируемый, нерегулируемый) и средства регулирования дорожного движения (светофор, регулировщик, а так же дорожные знаки;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перехода проезжей части по регулируемому и нерегулируемому пешеходным переходам, сформированные знания о дорожных знаках;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культурного поведения на улице и в транспорте,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предвидеть возможную опасность, правильно реагировать на нее и выполнять действия в зависимости от ситуации.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49047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2019\AppData\Local\Microsoft\Windows\Temporary Internet Files\Content.Word\IMG_20210201_09044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9490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2019\AppData\Local\Microsoft\Windows\Temporary Internet Files\Content.Word\IMG_20210201_09114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248273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2019\AppData\Local\Microsoft\Windows\Temporary Internet Files\Content.Word\IMG_20210202_14121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" y="4293096"/>
            <a:ext cx="2949080" cy="215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2019\AppData\Local\Microsoft\Windows\Temporary Internet Files\Content.Word\IMG_20210202_14122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54427"/>
            <a:ext cx="3248273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«метода трёх вопросов»  узнала первоначальные знания детей по этой теме и выстроила совместную образовательную деятельность.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96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, изучение и обсуждение детьми знаков дорожного движения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2019\AppData\Local\Microsoft\Windows\Temporary Internet Files\Content.Word\IMG_20210202_07475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209925" cy="240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2019\AppData\Local\Microsoft\Windows\Temporary Internet Files\Content.Word\IMG_20210202_0748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240360" cy="234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2019\AppData\Local\Microsoft\Windows\Temporary Internet Files\Content.Word\IMG_20210202_07481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3"/>
            <a:ext cx="3084066" cy="2407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4313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Сюжетно-игровая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светофором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2019\AppData\Local\Microsoft\Windows\Temporary Internet Files\Content.Word\IMG_20210202_07525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190875" cy="232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2019\AppData\Local\Microsoft\Windows\Temporary Internet Files\Content.Word\IMG_20210202_07580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861048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2019\AppData\Local\Microsoft\Windows\Temporary Internet Files\Content.Word\IMG_20210202_0804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190875" cy="23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_20210202_07580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2019\AppData\Local\Microsoft\Windows\Temporary Internet Files\Content.Word\IMG_20210202_0804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190875" cy="2392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1870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«Инспектор ДПС»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dmin2019\AppData\Local\Microsoft\Windows\Temporary Internet Files\Content.Word\IMG_20210205_16232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592288" cy="3391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45938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341</TotalTime>
  <Words>587</Words>
  <Application>Microsoft Office PowerPoint</Application>
  <PresentationFormat>Экран (4:3)</PresentationFormat>
  <Paragraphs>46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проекта  «Дорожная безопасность</vt:lpstr>
      <vt:lpstr>Слайд 2</vt:lpstr>
      <vt:lpstr>Актуальность</vt:lpstr>
      <vt:lpstr>Слайд 4</vt:lpstr>
      <vt:lpstr>Слайд 5</vt:lpstr>
      <vt:lpstr>С помощью «метода трёх вопросов»  узнала первоначальные знания детей по этой теме и выстроила совместную образовательную деятельность.</vt:lpstr>
      <vt:lpstr>Рассматривание , изучение и обсуждение детьми знаков дорожного движения</vt:lpstr>
      <vt:lpstr>Сюжетно-игровая игра со светофором</vt:lpstr>
      <vt:lpstr>Сюжетно-ролевая игра «Инспектор ДПС»</vt:lpstr>
      <vt:lpstr>Дидактические игры  «Какой дорожный знак необходим в данной ситуации?», «Четвёртый лишний дорожный знак», «Объясни дорожную ситуацию и чем она опасна».</vt:lpstr>
      <vt:lpstr>Настольная игра «Лото дорожные знаки»</vt:lpstr>
      <vt:lpstr>Конструкторская деятельность: изготовление макета проезжей части из бросового материала , пластилина, цветной бумаги (разные виды машин, дорожных знаков, светофоров, пешеходов)  </vt:lpstr>
      <vt:lpstr>Слайд 13</vt:lpstr>
      <vt:lpstr>Слайд 14</vt:lpstr>
      <vt:lpstr> Викторина «Улица полна неожиданностей»  Задание «Сложи дорожный знак из частей» в компаниях.</vt:lpstr>
      <vt:lpstr> Викторина «Улица полна неожиданностей»  Задание «Сложи дорожный знак из частей» в компаниях.</vt:lpstr>
      <vt:lpstr> Викторина «Улица полна неожиданностей»  Задание «Сложи дорожный знак из частей» в компаниях.</vt:lpstr>
      <vt:lpstr> Викторина «Улица полна неожиданностей»  Задание «Сложи дорожный знак из частей» в компаниях.</vt:lpstr>
      <vt:lpstr> Викторина «Улица полна неожиданностей»  Задание «Сложи дорожный знак из частей» в компаниях.</vt:lpstr>
      <vt:lpstr>Задание «Отгадай загадку и найди дорожный знак»</vt:lpstr>
      <vt:lpstr>Задание «Какой знак необходим в данной ситуации»</vt:lpstr>
      <vt:lpstr>Награждение участников викторины</vt:lpstr>
      <vt:lpstr>Слайд 23</vt:lpstr>
      <vt:lpstr>Слайд 24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«Дорожная безопасность</dc:title>
  <dc:creator>Admin2019</dc:creator>
  <cp:lastModifiedBy>User</cp:lastModifiedBy>
  <cp:revision>46</cp:revision>
  <dcterms:created xsi:type="dcterms:W3CDTF">2021-02-08T02:18:13Z</dcterms:created>
  <dcterms:modified xsi:type="dcterms:W3CDTF">2021-02-12T07:10:56Z</dcterms:modified>
</cp:coreProperties>
</file>