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66" r:id="rId6"/>
    <p:sldId id="267" r:id="rId7"/>
    <p:sldId id="268" r:id="rId8"/>
    <p:sldId id="273" r:id="rId9"/>
    <p:sldId id="270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371703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МКДОУ « </a:t>
            </a:r>
            <a:r>
              <a:rPr lang="ru-RU" dirty="0" err="1" smtClean="0"/>
              <a:t>Сухобузимский</a:t>
            </a:r>
            <a:r>
              <a:rPr lang="ru-RU" dirty="0" smtClean="0"/>
              <a:t> детский сад №3»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556792"/>
            <a:ext cx="5935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Театрализованное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представление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«Муха – цокотуха»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Прилетел наш комарик удалой, и победил паука.</a:t>
            </a:r>
            <a:endParaRPr lang="ru-RU" sz="2400" dirty="0"/>
          </a:p>
        </p:txBody>
      </p:sp>
      <p:pic>
        <p:nvPicPr>
          <p:cNvPr id="12290" name="Picture 2" descr="C:\Users\User\Desktop\для аттестации\Муха-Цокотуха театрализованная деяельность\DSC06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2291" name="Picture 3" descr="C:\Users\User\Desktop\для аттестации\Муха-Цокотуха театрализованная деяельность\DSC062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Комарик предлагает мухе руку и сердце, все гости празднуют освобождение мухи.</a:t>
            </a:r>
            <a:endParaRPr lang="ru-RU" sz="2400" dirty="0"/>
          </a:p>
        </p:txBody>
      </p:sp>
      <p:pic>
        <p:nvPicPr>
          <p:cNvPr id="13314" name="Picture 2" descr="C:\Users\User\Desktop\для аттестации\Муха-Цокотуха театрализованная деяельность\DSC06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3315" name="Picture 3" descr="C:\Users\User\Desktop\для аттестации\Муха-Цокотуха театрализованная деяельность\DSC062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Персонажи  нашей сказки</a:t>
            </a:r>
            <a:br>
              <a:rPr lang="ru-RU" sz="2400" dirty="0" smtClean="0"/>
            </a:br>
            <a:r>
              <a:rPr lang="ru-RU" sz="2400" dirty="0" smtClean="0"/>
              <a:t>Постановщики и гости на представлении.</a:t>
            </a:r>
            <a:endParaRPr lang="ru-RU" sz="2400" dirty="0"/>
          </a:p>
        </p:txBody>
      </p:sp>
      <p:pic>
        <p:nvPicPr>
          <p:cNvPr id="15362" name="Picture 2" descr="C:\Users\User\Desktop\для аттестации\Муха-Цокотуха театрализованная деяельность\DSC062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5363" name="Picture 3" descr="C:\Users\User\Desktop\для аттестации\Муха-Цокотуха театрализованная деяельность\DSC062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Наш ведущий  объявляет о начале представления, </a:t>
            </a:r>
            <a:br>
              <a:rPr lang="ru-RU" sz="2400" dirty="0" smtClean="0"/>
            </a:br>
            <a:r>
              <a:rPr lang="ru-RU" sz="2400" dirty="0" smtClean="0"/>
              <a:t>а гости уже на пороге.</a:t>
            </a:r>
            <a:endParaRPr lang="ru-RU" sz="2400" dirty="0"/>
          </a:p>
        </p:txBody>
      </p:sp>
      <p:pic>
        <p:nvPicPr>
          <p:cNvPr id="6146" name="Picture 2" descr="C:\Users\User\Desktop\для аттестации\Муха-Цокотуха театрализованная деяельность\DSC062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User\Desktop\для аттестации\Муха-Цокотуха театрализованная деяельность\DSC06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Полетела наша муха по полям , да и денежку нашла.</a:t>
            </a:r>
            <a:endParaRPr lang="ru-RU" sz="2400" dirty="0"/>
          </a:p>
        </p:txBody>
      </p:sp>
      <p:pic>
        <p:nvPicPr>
          <p:cNvPr id="5122" name="Picture 2" descr="C:\Users\User\Desktop\для аттестации\Муха-Цокотуха театрализованная деяельность\DSC062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User\Desktop\для аттестации\Муха-Цокотуха театрализованная деяельность\DSC062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8840"/>
            <a:ext cx="4038600" cy="3388816"/>
          </a:xfrm>
          <a:prstGeom prst="rect">
            <a:avLst/>
          </a:prstGeom>
          <a:noFill/>
        </p:spPr>
      </p:pic>
      <p:pic>
        <p:nvPicPr>
          <p:cNvPr id="5" name="Picture 2" descr="C:\Users\User\Desktop\для аттестации\Муха-Цокотуха театрализованная деяельность\DSC06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6775" y="2349649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Пошла она на ярмарку, а там коробейники ее встретили предлагают разный товар.</a:t>
            </a:r>
            <a:endParaRPr lang="ru-RU" sz="2400" dirty="0"/>
          </a:p>
        </p:txBody>
      </p:sp>
      <p:pic>
        <p:nvPicPr>
          <p:cNvPr id="7170" name="Picture 2" descr="C:\Users\User\Desktop\для аттестации\Муха-Цокотуха театрализованная деяельность\DSC062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Users\User\Desktop\для аттестации\Муха-Цокотуха театрализованная деяельность\DSC062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 на ярмарке музыканты  да танцоры потешили нашу муху.</a:t>
            </a:r>
            <a:endParaRPr lang="ru-RU" sz="2400" dirty="0"/>
          </a:p>
        </p:txBody>
      </p:sp>
      <p:pic>
        <p:nvPicPr>
          <p:cNvPr id="8194" name="Picture 2" descr="C:\Users\User\Desktop\для аттестации\Муха-Цокотуха театрализованная деяельность\DSC062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C:\Users\User\Desktop\для аттестации\Муха-Цокотуха театрализованная деяельность\DSC06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Купила муха самовар , да и гостей к себе позвала, </a:t>
            </a:r>
            <a:endParaRPr lang="ru-RU" sz="2400" dirty="0"/>
          </a:p>
        </p:txBody>
      </p:sp>
      <p:pic>
        <p:nvPicPr>
          <p:cNvPr id="9218" name="Picture 2" descr="C:\Users\User\Desktop\для аттестации\Муха-Цокотуха театрализованная деяельность\DSC062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C:\Users\User\Desktop\для аттестации\Муха-Цокотуха театрализованная деяельность\DSC062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Приходили к мухе блошки,  приносили ей ботиночки</a:t>
            </a:r>
            <a:br>
              <a:rPr lang="ru-RU" sz="2400" dirty="0" smtClean="0"/>
            </a:br>
            <a:r>
              <a:rPr lang="ru-RU" sz="2400" dirty="0" smtClean="0"/>
              <a:t>А бабочка  мед ей принесли.</a:t>
            </a:r>
            <a:endParaRPr lang="ru-RU" sz="2400" dirty="0"/>
          </a:p>
        </p:txBody>
      </p:sp>
      <p:pic>
        <p:nvPicPr>
          <p:cNvPr id="10242" name="Picture 2" descr="C:\Users\User\Desktop\для аттестации\Муха-Цокотуха театрализованная деяельность\DSC062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43" name="Picture 3" descr="C:\Users\User\Desktop\для аттестации\Муха-Цокотуха театрализованная деяельность\DSC062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Гости вместе с мухой празднуют день рождение  и </a:t>
            </a:r>
            <a:br>
              <a:rPr lang="ru-RU" sz="2400" dirty="0" smtClean="0"/>
            </a:br>
            <a:r>
              <a:rPr lang="ru-RU" sz="2400" dirty="0" smtClean="0"/>
              <a:t>поют ей каравай.</a:t>
            </a:r>
            <a:endParaRPr lang="ru-RU" sz="2400" dirty="0"/>
          </a:p>
        </p:txBody>
      </p:sp>
      <p:pic>
        <p:nvPicPr>
          <p:cNvPr id="14338" name="Picture 2" descr="C:\Users\User\Desktop\для аттестации\Муха-Цокотуха театрализованная деяельность\DSC062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4339" name="Picture 3" descr="C:\Users\User\Desktop\для аттестации\Муха-Цокотуха театрализованная деяельность\DSC062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Прибежал паук и захватил муху в плен </a:t>
            </a:r>
            <a:br>
              <a:rPr lang="ru-RU" sz="2400" dirty="0" smtClean="0"/>
            </a:br>
            <a:r>
              <a:rPr lang="ru-RU" sz="2400" dirty="0" smtClean="0"/>
              <a:t>Гости разбежались и попрятались.</a:t>
            </a:r>
            <a:endParaRPr lang="ru-RU" sz="2400" dirty="0"/>
          </a:p>
        </p:txBody>
      </p:sp>
      <p:pic>
        <p:nvPicPr>
          <p:cNvPr id="11266" name="Picture 2" descr="C:\Users\User\Desktop\для аттестации\Муха-Цокотуха театрализованная деяельность\DSC062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C:\Users\User\Desktop\для аттестации\Муха-Цокотуха театрализованная деяельность\DSC062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118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Наш ведущий  объявляет о начале представления,  а гости уже на пороге.</vt:lpstr>
      <vt:lpstr>Полетела наша муха по полям , да и денежку нашла.</vt:lpstr>
      <vt:lpstr>Пошла она на ярмарку, а там коробейники ее встретили предлагают разный товар.</vt:lpstr>
      <vt:lpstr>А на ярмарке музыканты  да танцоры потешили нашу муху.</vt:lpstr>
      <vt:lpstr>Купила муха самовар , да и гостей к себе позвала, </vt:lpstr>
      <vt:lpstr>Приходили к мухе блошки,  приносили ей ботиночки А бабочка  мед ей принесли.</vt:lpstr>
      <vt:lpstr>Гости вместе с мухой празднуют день рождение  и  поют ей каравай.</vt:lpstr>
      <vt:lpstr>Прибежал паук и захватил муху в плен  Гости разбежались и попрятались.</vt:lpstr>
      <vt:lpstr>Прилетел наш комарик удалой, и победил паука.</vt:lpstr>
      <vt:lpstr>Комарик предлагает мухе руку и сердце, все гости празднуют освобождение мухи.</vt:lpstr>
      <vt:lpstr>Персонажи  нашей сказки Постановщики и гости на представлении.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2020-12-11T04:44:43Z</dcterms:created>
  <dcterms:modified xsi:type="dcterms:W3CDTF">2020-12-11T06:46:58Z</dcterms:modified>
</cp:coreProperties>
</file>