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5" r:id="rId6"/>
    <p:sldId id="263" r:id="rId7"/>
    <p:sldId id="262" r:id="rId8"/>
    <p:sldId id="260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2E6B-77F2-4672-88AA-F2E8868BCC0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5FDA-85E4-455D-A6A0-69894E44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2E6B-77F2-4672-88AA-F2E8868BCC0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5FDA-85E4-455D-A6A0-69894E44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2E6B-77F2-4672-88AA-F2E8868BCC0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5FDA-85E4-455D-A6A0-69894E44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2E6B-77F2-4672-88AA-F2E8868BCC0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5FDA-85E4-455D-A6A0-69894E44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2E6B-77F2-4672-88AA-F2E8868BCC0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5FDA-85E4-455D-A6A0-69894E44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2E6B-77F2-4672-88AA-F2E8868BCC0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5FDA-85E4-455D-A6A0-69894E44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2E6B-77F2-4672-88AA-F2E8868BCC0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5FDA-85E4-455D-A6A0-69894E44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2E6B-77F2-4672-88AA-F2E8868BCC0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5FDA-85E4-455D-A6A0-69894E44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2E6B-77F2-4672-88AA-F2E8868BCC0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5FDA-85E4-455D-A6A0-69894E44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2E6B-77F2-4672-88AA-F2E8868BCC0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5FDA-85E4-455D-A6A0-69894E44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2E6B-77F2-4672-88AA-F2E8868BCC0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5FDA-85E4-455D-A6A0-69894E44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42E6B-77F2-4672-88AA-F2E8868BCC06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55FDA-85E4-455D-A6A0-69894E446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isspng-christmas-decoration-conifer-cone-clip-art-new-year-5acdc6088b3567.5905963615234350165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036496" cy="668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2780928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Конкурс совместного творчества</a:t>
            </a:r>
          </a:p>
          <a:p>
            <a:pPr algn="ctr"/>
            <a:r>
              <a:rPr lang="ru-RU" sz="3200" dirty="0" smtClean="0"/>
              <a:t>Символ нового года -2021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407707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Группа « Ручеек»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isspng-christmas-decoration-conifer-cone-clip-art-new-year-5acdc6088b3567.5905963615234350165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036496" cy="6686600"/>
          </a:xfrm>
          <a:prstGeom prst="rect">
            <a:avLst/>
          </a:prstGeom>
        </p:spPr>
      </p:pic>
      <p:pic>
        <p:nvPicPr>
          <p:cNvPr id="1026" name="Picture 2" descr="C:\Users\User\Downloads\IMG-5acd4b88b2bc505398c3cafa6bf527b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348880"/>
            <a:ext cx="2520280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11760" y="587727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Цих</a:t>
            </a:r>
            <a:r>
              <a:rPr lang="ru-RU" dirty="0" smtClean="0"/>
              <a:t>  Артем со своими новогодними бычками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isspng-christmas-decoration-conifer-cone-clip-art-new-year-5acdc6088b3567.5905963615234350165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036496" cy="668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29969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2924944"/>
            <a:ext cx="5400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1место – </a:t>
            </a:r>
            <a:r>
              <a:rPr lang="ru-RU" dirty="0" err="1" smtClean="0"/>
              <a:t>Лямин</a:t>
            </a:r>
            <a:r>
              <a:rPr lang="ru-RU" dirty="0" smtClean="0"/>
              <a:t> Даниил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2место – </a:t>
            </a:r>
            <a:r>
              <a:rPr lang="ru-RU" dirty="0" err="1" smtClean="0"/>
              <a:t>Джанаевы</a:t>
            </a:r>
            <a:r>
              <a:rPr lang="ru-RU" dirty="0" smtClean="0"/>
              <a:t> Мила и Лена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3 место – </a:t>
            </a:r>
            <a:r>
              <a:rPr lang="ru-RU" dirty="0" err="1" smtClean="0"/>
              <a:t>Клычков</a:t>
            </a:r>
            <a:r>
              <a:rPr lang="ru-RU" dirty="0" smtClean="0"/>
              <a:t> Максим</a:t>
            </a:r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/>
              <a:t>С наступающим Новым годом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isspng-christmas-decoration-conifer-cone-clip-art-new-year-5acdc6088b3567.5905963615234350165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036496" cy="6686600"/>
          </a:xfrm>
          <a:prstGeom prst="rect">
            <a:avLst/>
          </a:prstGeom>
        </p:spPr>
      </p:pic>
      <p:pic>
        <p:nvPicPr>
          <p:cNvPr id="2050" name="Picture 2" descr="C:\Users\User\Desktop\ПОДЕЛКИ 2020\IMG-a08579e85b60c2a2475963ecfb1ba44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92896"/>
            <a:ext cx="2736304" cy="30243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587727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Шереметьев Артем   Бычок со сладостями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isspng-christmas-decoration-conifer-cone-clip-art-new-year-5acdc6088b3567.5905963615234350165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036496" cy="6686600"/>
          </a:xfrm>
          <a:prstGeom prst="rect">
            <a:avLst/>
          </a:prstGeom>
        </p:spPr>
      </p:pic>
      <p:pic>
        <p:nvPicPr>
          <p:cNvPr id="3074" name="Picture 2" descr="C:\Users\User\Desktop\ПОДЕЛКИ 2020\IMG-a766f5648ac94ba222b5cbe09d4e235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36912"/>
            <a:ext cx="2312622" cy="2376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573325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 </a:t>
            </a:r>
            <a:r>
              <a:rPr lang="ru-RU" dirty="0" err="1" smtClean="0"/>
              <a:t>Чернышов</a:t>
            </a:r>
            <a:r>
              <a:rPr lang="ru-RU" dirty="0" smtClean="0"/>
              <a:t> Миша со своим бычком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isspng-christmas-decoration-conifer-cone-clip-art-new-year-5acdc6088b3567.5905963615234350165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036496" cy="6686600"/>
          </a:xfrm>
          <a:prstGeom prst="rect">
            <a:avLst/>
          </a:prstGeom>
        </p:spPr>
      </p:pic>
      <p:pic>
        <p:nvPicPr>
          <p:cNvPr id="5122" name="Picture 2" descr="C:\Users\User\Desktop\ПОДЕЛКИ 2020\IMG-d9ae4d8f9add392649e9130041b6d7c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88840"/>
            <a:ext cx="2245241" cy="3528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573325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Бычок Кузьма </a:t>
            </a:r>
            <a:r>
              <a:rPr lang="ru-RU" dirty="0" err="1" smtClean="0"/>
              <a:t>Склеминой</a:t>
            </a:r>
            <a:r>
              <a:rPr lang="ru-RU" dirty="0" smtClean="0"/>
              <a:t> Иры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isspng-christmas-decoration-conifer-cone-clip-art-new-year-5acdc6088b3567.5905963615234350165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036496" cy="6686600"/>
          </a:xfrm>
          <a:prstGeom prst="rect">
            <a:avLst/>
          </a:prstGeom>
        </p:spPr>
      </p:pic>
      <p:pic>
        <p:nvPicPr>
          <p:cNvPr id="6146" name="Picture 2" descr="C:\Users\User\Downloads\IMG-812cee1d69e9229518ce6b641cc10444-V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20888"/>
            <a:ext cx="2664296" cy="3096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5805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Бычок </a:t>
            </a:r>
            <a:r>
              <a:rPr lang="ru-RU" dirty="0" err="1" smtClean="0"/>
              <a:t>Бобоева</a:t>
            </a:r>
            <a:r>
              <a:rPr lang="ru-RU" dirty="0" smtClean="0"/>
              <a:t> </a:t>
            </a:r>
            <a:r>
              <a:rPr lang="ru-RU" dirty="0" err="1" smtClean="0"/>
              <a:t>Абдурахмона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isspng-christmas-decoration-conifer-cone-clip-art-new-year-5acdc6088b3567.5905963615234350165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036496" cy="6686600"/>
          </a:xfrm>
          <a:prstGeom prst="rect">
            <a:avLst/>
          </a:prstGeom>
        </p:spPr>
      </p:pic>
      <p:pic>
        <p:nvPicPr>
          <p:cNvPr id="4098" name="Picture 2" descr="C:\Users\User\Desktop\ПОДЕЛКИ 2020\клычков Макси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20888"/>
            <a:ext cx="2528645" cy="33715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587727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Новогодний венок </a:t>
            </a:r>
            <a:r>
              <a:rPr lang="ru-RU" dirty="0" err="1" smtClean="0"/>
              <a:t>Клычкова</a:t>
            </a:r>
            <a:r>
              <a:rPr lang="ru-RU" dirty="0" smtClean="0"/>
              <a:t>  Максима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isspng-christmas-decoration-conifer-cone-clip-art-new-year-5acdc6088b3567.5905963615234350165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36496" cy="6686600"/>
          </a:xfrm>
          <a:prstGeom prst="rect">
            <a:avLst/>
          </a:prstGeom>
        </p:spPr>
      </p:pic>
      <p:pic>
        <p:nvPicPr>
          <p:cNvPr id="3" name="Рисунок 2" descr="C:\Users\User\Downloads\IMG-d822849f953bad53f22ca0bc7a1d7a81-V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07804" y="2528903"/>
            <a:ext cx="324035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35696" y="5877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Лямин</a:t>
            </a:r>
            <a:r>
              <a:rPr lang="ru-RU" dirty="0" smtClean="0"/>
              <a:t> Даниил с бычком Тимофеем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isspng-christmas-decoration-conifer-cone-clip-art-new-year-5acdc6088b3567.5905963615234350165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036496" cy="6686600"/>
          </a:xfrm>
          <a:prstGeom prst="rect">
            <a:avLst/>
          </a:prstGeom>
        </p:spPr>
      </p:pic>
      <p:pic>
        <p:nvPicPr>
          <p:cNvPr id="1026" name="Picture 2" descr="C:\Users\User\Desktop\ПОДЕЛКИ 2020\IMG-80faa448036465f47405494e8c86493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348881"/>
            <a:ext cx="4464496" cy="31683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580526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Джанаевы</a:t>
            </a:r>
            <a:r>
              <a:rPr lang="ru-RU" dirty="0" smtClean="0"/>
              <a:t> Мила и Лена со своими бычками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isspng-christmas-decoration-conifer-cone-clip-art-new-year-5acdc6088b3567.5905963615234350165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036496" cy="6686600"/>
          </a:xfrm>
          <a:prstGeom prst="rect">
            <a:avLst/>
          </a:prstGeom>
        </p:spPr>
      </p:pic>
      <p:pic>
        <p:nvPicPr>
          <p:cNvPr id="2" name="Picture 2" descr="C:\Users\User\Downloads\IMG_20201224_084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868" y="2492896"/>
            <a:ext cx="2484276" cy="33123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7744" y="594928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Новогодняя композиция </a:t>
            </a:r>
            <a:r>
              <a:rPr lang="ru-RU" dirty="0" err="1" smtClean="0"/>
              <a:t>Кожеко</a:t>
            </a:r>
            <a:r>
              <a:rPr lang="ru-RU" dirty="0" smtClean="0"/>
              <a:t> Софии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75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2020-12-23T07:48:47Z</dcterms:created>
  <dcterms:modified xsi:type="dcterms:W3CDTF">2020-12-28T05:52:32Z</dcterms:modified>
</cp:coreProperties>
</file>