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282" r:id="rId3"/>
    <p:sldId id="275" r:id="rId4"/>
    <p:sldId id="285" r:id="rId5"/>
    <p:sldId id="259" r:id="rId6"/>
    <p:sldId id="284" r:id="rId7"/>
    <p:sldId id="266" r:id="rId8"/>
    <p:sldId id="283" r:id="rId9"/>
    <p:sldId id="270" r:id="rId10"/>
    <p:sldId id="267" r:id="rId11"/>
    <p:sldId id="260" r:id="rId12"/>
    <p:sldId id="268" r:id="rId13"/>
    <p:sldId id="264" r:id="rId14"/>
    <p:sldId id="281" r:id="rId15"/>
    <p:sldId id="257" r:id="rId16"/>
    <p:sldId id="258" r:id="rId17"/>
    <p:sldId id="280" r:id="rId18"/>
    <p:sldId id="256" r:id="rId19"/>
    <p:sldId id="272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4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AAB28-702A-4BEE-9E19-E4BB5C47735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A98DD-CAD8-4118-AF6D-3B3C445B18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783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A98DD-CAD8-4118-AF6D-3B3C445B183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390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BC02B2-1D9F-494F-BFBB-74E388CCF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D162502-B21C-467B-8E51-25E0240A9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99AFC3-AA2E-4D82-B4A0-BFD6E929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450C8-3680-48B4-ADD5-C1DB87CC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374F05-8CE8-4F8A-9714-83D59E39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80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8AD32F-AABE-4AE5-BF8B-B8D4D24C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711BF3A-F851-4502-BCF8-624C0AFBA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3DC37A-213A-4541-9D06-0FE0EF24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1B58BD-EB6F-4669-9DEC-71EFD0F3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128398-3A13-4649-9EBE-6FD517B4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708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17428BB-B05A-4057-976C-8F0C388B7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255B7DA-88FC-4FF7-B343-738D6F0D1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B88E82-B438-482C-A57B-E8176432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76059C-48DB-475E-B738-10520874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DD1957-0D84-4BD1-8943-FA019681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744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C2598-1A67-490C-95CB-6136D0EF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1AD957-97DA-457B-9EF5-A7D5FDEF4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D1C9FE9-1FD5-466F-85E9-BEF8D8F78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98B84A-A050-444B-8A11-EADB428A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DB71EA-24DC-41EC-BCB7-F30A7844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638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30D08E-F0AE-4A04-ACDC-3C0E57A6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CEC078-6DF9-4E5A-90E7-5B0D220E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24F1D-29CA-4083-A7B8-183867BA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21B755-50D0-405C-B5A0-C6819BDD5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895D41-21EF-4990-96CC-ABF82739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962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4DE28-2538-43CB-B196-1E360F09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3B9AC8-6491-4768-A486-B9C01EAF2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D640E2-CBDC-43C1-9736-DE3232F79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241F09-4928-44A4-B18A-6CCCB0D2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099B93-382C-4600-9E67-9A8839AA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7BFEDEC-8EB0-4DE6-8F7C-4EB7C9F5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796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7B800E-DEB2-4690-AA4E-02A7C3AC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F9A09A3-C460-4904-ACDC-133EFADC3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18E9FD-A0DB-4E5B-A5C3-10B01914F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972D40A-6922-495C-9C14-66A298AB4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5A0AF28-0314-416D-B7DA-B992E5F3C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AEFDFAE-DEC2-4E69-84C4-5BCB5DD7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F8B43F7-3364-4C02-91D6-ED9F5213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63C76C4-5712-4D38-83C8-7FDC54B8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436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676F51-6B44-45CF-997D-AE2A7FE5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6933DD9-D621-4760-96D5-4A6BF88DE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EB5DE4-952F-4CBD-AC9C-60C5F88BD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8F25773-D887-40CD-9A11-0A1E27A8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511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5782DB2-AA91-42FB-B13F-E4BD3FC4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B892B1C-B114-4112-997A-BC4CCD8B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34962BD-A724-45FA-82D1-BCCBD4A6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31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BB6087-DAB7-4387-A0FF-4FBC6336C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3CC1CF-B978-4DBA-8E3B-05953555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9E440BB-E312-4BA4-912E-E1A34B24F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A9AAAE-0F46-43FB-8AB7-25EF2643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859DF7-6B52-4BCD-A0E5-7F180036A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1DBCE15-0910-4E14-996A-179F1121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624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78D234-F9CA-48C3-9C7C-0BE861EF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97CC757-C776-4FBB-8CE6-D0C0B6C0F7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D013479-ACBA-4AB3-A1E6-F3C16995F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F3528A-9816-4C84-86D7-FAF689AE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98F6413-1390-42E6-A9E0-F4AA156A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279D4A-4C23-43AF-BD3C-63536DBA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38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37E4BD-F384-4AE5-A39F-6202ABD0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E909594-9B9E-4DCB-BF35-370F4DC2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275F7A-B586-41A9-A9DB-E14C22234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6ED9B-C002-4A90-85C5-881B842C633E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5A9C07-D825-4A68-A807-90C2E84BA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E7EBF6F-6FB9-4D50-830A-E203A232B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8EF2-F0CD-4625-8201-39DF77840BE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Рождественские Фон, Снег, Боке, Зима, Снежинки, Белый">
            <a:extLst>
              <a:ext uri="{FF2B5EF4-FFF2-40B4-BE49-F238E27FC236}">
                <a16:creationId xmlns:a16="http://schemas.microsoft.com/office/drawing/2014/main" xmlns="" id="{BA572259-3F6A-4641-A1F2-6A6877539C2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5" t="16556" r="101" b="5760"/>
          <a:stretch/>
        </p:blipFill>
        <p:spPr bwMode="auto">
          <a:xfrm>
            <a:off x="0" y="-1"/>
            <a:ext cx="12192000" cy="76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01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8996D8-17CB-44BD-819E-BF650400972E}"/>
              </a:ext>
            </a:extLst>
          </p:cNvPr>
          <p:cNvSpPr txBox="1"/>
          <p:nvPr/>
        </p:nvSpPr>
        <p:spPr>
          <a:xfrm>
            <a:off x="1604210" y="802106"/>
            <a:ext cx="986589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Сухобузимский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№3» комбинированного вида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Презентация к проекту </a:t>
            </a:r>
          </a:p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Зимушка-зима»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: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Ловцова Ирина Леонидовна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4250025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AD54B-F52D-4D77-911F-D59EC8F312CD}"/>
              </a:ext>
            </a:extLst>
          </p:cNvPr>
          <p:cNvSpPr txBox="1"/>
          <p:nvPr/>
        </p:nvSpPr>
        <p:spPr>
          <a:xfrm>
            <a:off x="3477491" y="101138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531FF8-EA94-4EDF-A689-B51DFFF83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7" b="12324"/>
          <a:stretch/>
        </p:blipFill>
        <p:spPr>
          <a:xfrm>
            <a:off x="3239773" y="1808786"/>
            <a:ext cx="2314572" cy="2618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063CF6-198B-47B6-BB6B-C6D82E09FCAE}"/>
              </a:ext>
            </a:extLst>
          </p:cNvPr>
          <p:cNvSpPr txBox="1"/>
          <p:nvPr/>
        </p:nvSpPr>
        <p:spPr>
          <a:xfrm>
            <a:off x="753979" y="637309"/>
            <a:ext cx="10191111" cy="59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AC18E47-B8F4-4E51-9B3F-7601D4653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42" t="17778" b="9293"/>
          <a:stretch/>
        </p:blipFill>
        <p:spPr>
          <a:xfrm>
            <a:off x="3196641" y="4716494"/>
            <a:ext cx="2314572" cy="2991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79D0E6-F059-440E-AE32-10231476A0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1323" y="1826039"/>
            <a:ext cx="2316345" cy="2559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87D8173-2F5A-430A-8400-61812B68249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2697" y="4725121"/>
            <a:ext cx="2428577" cy="2865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BEA7B6-A341-481F-A323-7BE5F9252091}"/>
              </a:ext>
            </a:extLst>
          </p:cNvPr>
          <p:cNvSpPr txBox="1"/>
          <p:nvPr/>
        </p:nvSpPr>
        <p:spPr>
          <a:xfrm>
            <a:off x="6724358" y="753588"/>
            <a:ext cx="312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цветного льда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AE1FBD-10F3-410A-B2AB-1F799220543F}"/>
              </a:ext>
            </a:extLst>
          </p:cNvPr>
          <p:cNvSpPr txBox="1"/>
          <p:nvPr/>
        </p:nvSpPr>
        <p:spPr>
          <a:xfrm>
            <a:off x="2932982" y="690114"/>
            <a:ext cx="3234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искусственного снега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AA6D1B-9ECB-43DC-BB11-AA21FEB5574B}"/>
              </a:ext>
            </a:extLst>
          </p:cNvPr>
          <p:cNvSpPr txBox="1"/>
          <p:nvPr/>
        </p:nvSpPr>
        <p:spPr>
          <a:xfrm>
            <a:off x="3235569" y="168813"/>
            <a:ext cx="75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xmlns="" val="312309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65EFE0-A169-4344-9645-163C13237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64" b="23487"/>
          <a:stretch/>
        </p:blipFill>
        <p:spPr>
          <a:xfrm>
            <a:off x="2952937" y="5217632"/>
            <a:ext cx="2037838" cy="2076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48601E-1FBE-420A-B002-4859D1CA6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7091" y="2339876"/>
            <a:ext cx="1783721" cy="2143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065DA4-6A70-4B94-84F0-B9A59B9F2B75}"/>
              </a:ext>
            </a:extLst>
          </p:cNvPr>
          <p:cNvSpPr txBox="1"/>
          <p:nvPr/>
        </p:nvSpPr>
        <p:spPr>
          <a:xfrm>
            <a:off x="431355" y="-48102"/>
            <a:ext cx="1020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674A81-87D6-4DD5-BDF5-4742547DE8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5704" y="2166075"/>
            <a:ext cx="2334929" cy="25258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054ACFA-E2E7-4DA2-ABA5-B3A8B95A225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4461" y="5094873"/>
            <a:ext cx="2314801" cy="2408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85014E-4C9B-4440-B7BB-757D0CFB01DB}"/>
              </a:ext>
            </a:extLst>
          </p:cNvPr>
          <p:cNvSpPr txBox="1"/>
          <p:nvPr/>
        </p:nvSpPr>
        <p:spPr>
          <a:xfrm>
            <a:off x="5701180" y="886099"/>
            <a:ext cx="266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Оригами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Ангел со звездой»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F29B616-DD99-4A9D-BD50-510CFADA65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4511" y="5217632"/>
            <a:ext cx="2169201" cy="2091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469DF5-EE24-4362-B12A-187D3A5933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61" t="38363"/>
          <a:stretch/>
        </p:blipFill>
        <p:spPr>
          <a:xfrm>
            <a:off x="8706921" y="2297913"/>
            <a:ext cx="2382708" cy="2231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5A409D-1620-478B-B986-7ECDA3051261}"/>
              </a:ext>
            </a:extLst>
          </p:cNvPr>
          <p:cNvSpPr txBox="1"/>
          <p:nvPr/>
        </p:nvSpPr>
        <p:spPr>
          <a:xfrm>
            <a:off x="8688910" y="1153551"/>
            <a:ext cx="2762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Кормушка для птиц»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1B6F1D-85D7-412C-88EB-B4C75E429249}"/>
              </a:ext>
            </a:extLst>
          </p:cNvPr>
          <p:cNvSpPr txBox="1"/>
          <p:nvPr/>
        </p:nvSpPr>
        <p:spPr>
          <a:xfrm>
            <a:off x="2683280" y="1153551"/>
            <a:ext cx="2668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Дед Мороз Красный нос»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A6DF85-ADAB-43DA-B67A-C8570BEACACA}"/>
              </a:ext>
            </a:extLst>
          </p:cNvPr>
          <p:cNvSpPr txBox="1"/>
          <p:nvPr/>
        </p:nvSpPr>
        <p:spPr>
          <a:xfrm>
            <a:off x="4628271" y="14070"/>
            <a:ext cx="4529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</a:p>
        </p:txBody>
      </p:sp>
    </p:spTree>
    <p:extLst>
      <p:ext uri="{BB962C8B-B14F-4D97-AF65-F5344CB8AC3E}">
        <p14:creationId xmlns:p14="http://schemas.microsoft.com/office/powerpoint/2010/main" xmlns="" val="306776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5C8E0B-FEFA-443D-9C62-4835EF375FE1}"/>
              </a:ext>
            </a:extLst>
          </p:cNvPr>
          <p:cNvSpPr txBox="1"/>
          <p:nvPr/>
        </p:nvSpPr>
        <p:spPr>
          <a:xfrm>
            <a:off x="2071687" y="429493"/>
            <a:ext cx="88725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Развлечения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BACF3D-CF51-4E5C-8B16-5A868AC5B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892" t="21970" r="6890" b="30101"/>
          <a:stretch/>
        </p:blipFill>
        <p:spPr>
          <a:xfrm>
            <a:off x="3237929" y="5228188"/>
            <a:ext cx="2673928" cy="1982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0A7F98-D414-4943-BA5C-9A4E43B14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866" t="23636" b="19596"/>
          <a:stretch/>
        </p:blipFill>
        <p:spPr>
          <a:xfrm>
            <a:off x="3237929" y="2416475"/>
            <a:ext cx="2576619" cy="2163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CB0729-AB7D-4423-AA72-794F3B35CF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9872" y="2160922"/>
            <a:ext cx="3097036" cy="25361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63E993A-8D63-4D61-A6DA-F2CCF5E85A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9872" y="5101389"/>
            <a:ext cx="3214690" cy="2236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937" y="1682151"/>
            <a:ext cx="445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День Рождение Снеговика» 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039154" y="1682151"/>
            <a:ext cx="355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 Защитники Отечества»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2950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C3CFA8-CE31-4994-98EA-873E88B04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0394" y="2475865"/>
            <a:ext cx="1683284" cy="2244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1D414E-1EC6-4254-8966-EBB83F52BBBE}"/>
              </a:ext>
            </a:extLst>
          </p:cNvPr>
          <p:cNvSpPr txBox="1"/>
          <p:nvPr/>
        </p:nvSpPr>
        <p:spPr>
          <a:xfrm>
            <a:off x="2566737" y="786063"/>
            <a:ext cx="7876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Изобразительная деятельность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A1F7BC-B627-4932-A919-F12D2446826F}"/>
              </a:ext>
            </a:extLst>
          </p:cNvPr>
          <p:cNvSpPr txBox="1"/>
          <p:nvPr/>
        </p:nvSpPr>
        <p:spPr>
          <a:xfrm>
            <a:off x="4593678" y="1363579"/>
            <a:ext cx="4372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Ладошкой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Снегири и синицы»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61C599E-74DB-4074-A0FD-72F79C2DD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76" b="26549"/>
          <a:stretch/>
        </p:blipFill>
        <p:spPr>
          <a:xfrm>
            <a:off x="6003206" y="2662145"/>
            <a:ext cx="2342646" cy="1760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07DD8F-7DFB-41CA-9A2C-0CB989940E79}"/>
              </a:ext>
            </a:extLst>
          </p:cNvPr>
          <p:cNvSpPr txBox="1"/>
          <p:nvPr/>
        </p:nvSpPr>
        <p:spPr>
          <a:xfrm>
            <a:off x="9326880" y="1472536"/>
            <a:ext cx="2672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«Рождественская елка»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12C94B-9D58-421F-9407-4C8388CABB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1625" y="2687019"/>
            <a:ext cx="1736094" cy="1822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8D6D076B-7C6C-4634-BB2D-0690D8454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5741" r="13518" b="6404"/>
          <a:stretch>
            <a:fillRect/>
          </a:stretch>
        </p:blipFill>
        <p:spPr bwMode="auto">
          <a:xfrm>
            <a:off x="6451780" y="5408917"/>
            <a:ext cx="2075397" cy="1988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197452-67D0-44C9-9A2C-6174E3B739B9}"/>
              </a:ext>
            </a:extLst>
          </p:cNvPr>
          <p:cNvSpPr txBox="1"/>
          <p:nvPr/>
        </p:nvSpPr>
        <p:spPr>
          <a:xfrm>
            <a:off x="5739618" y="4509092"/>
            <a:ext cx="3226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«Снеговик»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E8AF2-A182-4DC0-8092-5A86F4C8E6EB}"/>
              </a:ext>
            </a:extLst>
          </p:cNvPr>
          <p:cNvSpPr txBox="1"/>
          <p:nvPr/>
        </p:nvSpPr>
        <p:spPr>
          <a:xfrm>
            <a:off x="3341045" y="233421"/>
            <a:ext cx="787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8AD289-4703-4A8D-8EC3-DD3290CF1570}"/>
              </a:ext>
            </a:extLst>
          </p:cNvPr>
          <p:cNvSpPr txBox="1"/>
          <p:nvPr/>
        </p:nvSpPr>
        <p:spPr>
          <a:xfrm>
            <a:off x="2566737" y="1370839"/>
            <a:ext cx="217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Тычком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Зайчонок»</a:t>
            </a:r>
          </a:p>
        </p:txBody>
      </p:sp>
    </p:spTree>
    <p:extLst>
      <p:ext uri="{BB962C8B-B14F-4D97-AF65-F5344CB8AC3E}">
        <p14:creationId xmlns:p14="http://schemas.microsoft.com/office/powerpoint/2010/main" xmlns="" val="176804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EE921E7-CB83-44BD-A547-7AD54B335385}"/>
              </a:ext>
            </a:extLst>
          </p:cNvPr>
          <p:cNvSpPr/>
          <p:nvPr/>
        </p:nvSpPr>
        <p:spPr>
          <a:xfrm>
            <a:off x="3433010" y="641684"/>
            <a:ext cx="63847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деятельность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634ABBF-A054-4911-8EEB-71AAF3BEA83F}"/>
              </a:ext>
            </a:extLst>
          </p:cNvPr>
          <p:cNvSpPr/>
          <p:nvPr/>
        </p:nvSpPr>
        <p:spPr>
          <a:xfrm>
            <a:off x="2657557" y="1111348"/>
            <a:ext cx="3438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Новый год»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297D58-ACA6-4DA4-821B-FCF07BCB5D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7558" y="2419164"/>
            <a:ext cx="3438442" cy="26397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891D1B2-BEF5-4D13-B5A4-BED8EA3F1F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7558" y="5058961"/>
            <a:ext cx="3438442" cy="2755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B7339A-6C37-4369-8EBB-0CB39FBD41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7263" y="2461839"/>
            <a:ext cx="3438442" cy="25544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5E2D98-B42B-4C24-BA19-A4E86FA039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3306" y="5058022"/>
            <a:ext cx="3438442" cy="2719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2A882D-ED3F-4EB7-A540-8D028C434487}"/>
              </a:ext>
            </a:extLst>
          </p:cNvPr>
          <p:cNvSpPr txBox="1"/>
          <p:nvPr/>
        </p:nvSpPr>
        <p:spPr>
          <a:xfrm>
            <a:off x="6847263" y="1491175"/>
            <a:ext cx="461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Колядки»</a:t>
            </a:r>
          </a:p>
        </p:txBody>
      </p:sp>
    </p:spTree>
    <p:extLst>
      <p:ext uri="{BB962C8B-B14F-4D97-AF65-F5344CB8AC3E}">
        <p14:creationId xmlns:p14="http://schemas.microsoft.com/office/powerpoint/2010/main" xmlns="" val="220409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2A0B76-413C-449C-95C4-0A8439B9A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5" b="32923"/>
          <a:stretch/>
        </p:blipFill>
        <p:spPr>
          <a:xfrm>
            <a:off x="3599570" y="2809710"/>
            <a:ext cx="2365132" cy="1814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392AA5-53FD-42C9-A6F1-227BCB9137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26" b="17744"/>
          <a:stretch/>
        </p:blipFill>
        <p:spPr>
          <a:xfrm>
            <a:off x="3599570" y="5141238"/>
            <a:ext cx="2365132" cy="2241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74786" y="396815"/>
            <a:ext cx="11217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Коллективные работы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9CBACF-7D8B-4C33-95EA-D1A734EB1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7954" y="2808560"/>
            <a:ext cx="1955695" cy="1990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825DC9-4615-4626-9E04-53D42B3DFA25}"/>
              </a:ext>
            </a:extLst>
          </p:cNvPr>
          <p:cNvSpPr txBox="1"/>
          <p:nvPr/>
        </p:nvSpPr>
        <p:spPr>
          <a:xfrm flipH="1">
            <a:off x="7793502" y="1716762"/>
            <a:ext cx="3474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Зимние игры и забавы»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71C212-A195-43CD-BF9A-CC2CA7EBE8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78" r="29352"/>
          <a:stretch/>
        </p:blipFill>
        <p:spPr>
          <a:xfrm>
            <a:off x="8777953" y="5251355"/>
            <a:ext cx="2068237" cy="210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2371D4-A12E-4043-B40C-7122968B766A}"/>
              </a:ext>
            </a:extLst>
          </p:cNvPr>
          <p:cNvSpPr txBox="1"/>
          <p:nvPr/>
        </p:nvSpPr>
        <p:spPr>
          <a:xfrm>
            <a:off x="2616590" y="1716762"/>
            <a:ext cx="4740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Изготовление стенгазеты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Поздравление с Новым годом»</a:t>
            </a:r>
          </a:p>
        </p:txBody>
      </p:sp>
    </p:spTree>
    <p:extLst>
      <p:ext uri="{BB962C8B-B14F-4D97-AF65-F5344CB8AC3E}">
        <p14:creationId xmlns:p14="http://schemas.microsoft.com/office/powerpoint/2010/main" xmlns="" val="940818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E9D11C-FC60-49F7-8524-FBA1B358D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15" t="46790" r="34792" b="14666"/>
          <a:stretch/>
        </p:blipFill>
        <p:spPr>
          <a:xfrm>
            <a:off x="2595991" y="2495208"/>
            <a:ext cx="2651960" cy="3349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65526B-28F2-4505-8D4C-F958F7D13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403"/>
          <a:stretch/>
        </p:blipFill>
        <p:spPr>
          <a:xfrm>
            <a:off x="5598093" y="2495208"/>
            <a:ext cx="3195952" cy="3349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69E784B-562D-428E-BEFF-7A94F8374F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25" t="15673" r="16315" b="12281"/>
          <a:stretch/>
        </p:blipFill>
        <p:spPr>
          <a:xfrm>
            <a:off x="9241095" y="2495208"/>
            <a:ext cx="2522781" cy="3349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EA17BA-AEA5-4291-AAD7-A77AC29CC7F2}"/>
              </a:ext>
            </a:extLst>
          </p:cNvPr>
          <p:cNvSpPr txBox="1"/>
          <p:nvPr/>
        </p:nvSpPr>
        <p:spPr>
          <a:xfrm>
            <a:off x="3482951" y="770021"/>
            <a:ext cx="6216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Изобразительная деятельность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новогодних открыток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478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403F51-48D4-471A-BBE9-FA1FF57290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7886" y="1676906"/>
            <a:ext cx="2941850" cy="217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4B59A0-E8FB-4C45-B725-5D0E414914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7886" y="4231904"/>
            <a:ext cx="2941850" cy="2164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B4A52B-6521-413C-80C0-20E310EFBE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1770" y="1675490"/>
            <a:ext cx="3034577" cy="2164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52CC24D-FEC0-4D1C-A937-5D2FC6E8A9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1770" y="4231904"/>
            <a:ext cx="3034576" cy="2164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4ECC16-DEEA-4617-A9AD-49EE458A6766}"/>
              </a:ext>
            </a:extLst>
          </p:cNvPr>
          <p:cNvSpPr txBox="1"/>
          <p:nvPr/>
        </p:nvSpPr>
        <p:spPr>
          <a:xfrm>
            <a:off x="2250831" y="211015"/>
            <a:ext cx="8360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                    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родителей и детей   стенгазеты.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2322270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0D593B-A0C7-41C1-A7FE-30739C8E35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90" r="9066" b="29641"/>
          <a:stretch/>
        </p:blipFill>
        <p:spPr>
          <a:xfrm>
            <a:off x="2734448" y="2206711"/>
            <a:ext cx="2430028" cy="2054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3E1796-D3B3-4592-96BC-08BF585E3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12" b="18564"/>
          <a:stretch/>
        </p:blipFill>
        <p:spPr>
          <a:xfrm>
            <a:off x="2831425" y="4723887"/>
            <a:ext cx="2236074" cy="2054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FF0A42-2F0A-47D6-9CB0-E560070CB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03" b="19590"/>
          <a:stretch/>
        </p:blipFill>
        <p:spPr>
          <a:xfrm>
            <a:off x="5513253" y="2191809"/>
            <a:ext cx="1814887" cy="2101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7AA7D6E-333E-4311-9EF6-361969E711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" r="5783" b="18769"/>
          <a:stretch/>
        </p:blipFill>
        <p:spPr>
          <a:xfrm>
            <a:off x="5467921" y="4624842"/>
            <a:ext cx="1860219" cy="2153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94C092-F903-492F-94DE-31FC082216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" r="9267" b="5231"/>
          <a:stretch/>
        </p:blipFill>
        <p:spPr>
          <a:xfrm>
            <a:off x="7635997" y="2174509"/>
            <a:ext cx="1814887" cy="2122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E5BBEB3-E8DF-4424-9A99-C99D4D267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" t="6564" r="20005" b="21231"/>
          <a:stretch/>
        </p:blipFill>
        <p:spPr>
          <a:xfrm>
            <a:off x="7635997" y="4723887"/>
            <a:ext cx="1946581" cy="2054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5EDE17F-6A7B-4C76-A024-3CB0E64636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5" t="12059" r="1129" b="-4349"/>
          <a:stretch/>
        </p:blipFill>
        <p:spPr>
          <a:xfrm>
            <a:off x="9812389" y="2159942"/>
            <a:ext cx="1907376" cy="2178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C40FAD5-6C23-44C9-BA1A-F1E7AB2F4A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0" t="16641" r="23286" b="34564"/>
          <a:stretch/>
        </p:blipFill>
        <p:spPr>
          <a:xfrm>
            <a:off x="9821837" y="4745533"/>
            <a:ext cx="2142506" cy="2054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2A7C7B-3B7B-4151-84CA-063569259118}"/>
              </a:ext>
            </a:extLst>
          </p:cNvPr>
          <p:cNvSpPr txBox="1"/>
          <p:nvPr/>
        </p:nvSpPr>
        <p:spPr>
          <a:xfrm>
            <a:off x="2984740" y="293298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Конкурс «Символ года»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совместные поделки родителей и детей </a:t>
            </a:r>
          </a:p>
        </p:txBody>
      </p:sp>
    </p:spTree>
    <p:extLst>
      <p:ext uri="{BB962C8B-B14F-4D97-AF65-F5344CB8AC3E}">
        <p14:creationId xmlns:p14="http://schemas.microsoft.com/office/powerpoint/2010/main" xmlns="" val="358981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22757" b="18986"/>
          <a:stretch>
            <a:fillRect/>
          </a:stretch>
        </p:blipFill>
        <p:spPr bwMode="auto">
          <a:xfrm>
            <a:off x="9100367" y="1723923"/>
            <a:ext cx="2783778" cy="2299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1D5AAC-96F6-4E73-B26D-CBE6849B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018"/>
          <a:stretch/>
        </p:blipFill>
        <p:spPr>
          <a:xfrm>
            <a:off x="9157542" y="4295052"/>
            <a:ext cx="2814272" cy="2270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348B58-C519-4232-92C7-1537A2A5C3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38064" y="1675730"/>
            <a:ext cx="3062208" cy="2296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25031F-EA08-44C7-A6A7-B50930427BC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10864" y="4377597"/>
            <a:ext cx="2916608" cy="2187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ED865D-B223-4E83-BBFF-5728E9B746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54192" y="4377597"/>
            <a:ext cx="2783777" cy="2087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A9582D-DB33-49AE-8851-ACE9FA9BDC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7544" r="7018" b="26316"/>
          <a:stretch/>
        </p:blipFill>
        <p:spPr>
          <a:xfrm>
            <a:off x="2654192" y="1621476"/>
            <a:ext cx="2783777" cy="2350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2041FE-F8F3-4D0D-9882-5A55EC8DBD0B}"/>
              </a:ext>
            </a:extLst>
          </p:cNvPr>
          <p:cNvSpPr txBox="1"/>
          <p:nvPr/>
        </p:nvSpPr>
        <p:spPr>
          <a:xfrm>
            <a:off x="2342147" y="292946"/>
            <a:ext cx="847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открытое  занятие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Зима»</a:t>
            </a:r>
          </a:p>
        </p:txBody>
      </p:sp>
    </p:spTree>
    <p:extLst>
      <p:ext uri="{BB962C8B-B14F-4D97-AF65-F5344CB8AC3E}">
        <p14:creationId xmlns:p14="http://schemas.microsoft.com/office/powerpoint/2010/main" xmlns="" val="365594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D752068-1036-480C-8721-F389FFB47CBE}"/>
              </a:ext>
            </a:extLst>
          </p:cNvPr>
          <p:cNvSpPr/>
          <p:nvPr/>
        </p:nvSpPr>
        <p:spPr>
          <a:xfrm>
            <a:off x="1771650" y="471488"/>
            <a:ext cx="8486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и беседа, кормление птиц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Жизнь природы зимой»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FF3A24-9293-4270-82D6-D23B3DBBD2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0666" y="2410479"/>
            <a:ext cx="2341145" cy="2231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1DDE2A-19A4-4153-8996-64A15E4816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7262" y="5021946"/>
            <a:ext cx="2341143" cy="2439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33E7B2-F64C-4DB2-BB07-C4C585963D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5058" y="4811152"/>
            <a:ext cx="2612845" cy="27291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323330-1E0B-4CF9-B647-D17444C570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07263" y="2410480"/>
            <a:ext cx="2341144" cy="2231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9777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744" y="2173045"/>
            <a:ext cx="811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xmlns="" val="194875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38AD234-2A7E-4BFA-92EB-0652CC1867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298" r="25790"/>
          <a:stretch/>
        </p:blipFill>
        <p:spPr>
          <a:xfrm>
            <a:off x="2873877" y="2427799"/>
            <a:ext cx="2638061" cy="2496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41D6ED-37ED-4647-8E4B-FE6BD67F26F0}"/>
              </a:ext>
            </a:extLst>
          </p:cNvPr>
          <p:cNvSpPr txBox="1"/>
          <p:nvPr/>
        </p:nvSpPr>
        <p:spPr>
          <a:xfrm>
            <a:off x="2757714" y="1055077"/>
            <a:ext cx="3256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Собери из частей»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44DA43-FDA9-4BD9-A13E-18710EA5C7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6911" y="2403487"/>
            <a:ext cx="2756238" cy="2478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6A16E6-B736-4C9D-A6BB-CB34EE7D5FC9}"/>
              </a:ext>
            </a:extLst>
          </p:cNvPr>
          <p:cNvSpPr txBox="1"/>
          <p:nvPr/>
        </p:nvSpPr>
        <p:spPr>
          <a:xfrm>
            <a:off x="6036911" y="789984"/>
            <a:ext cx="1006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6689DB-B57C-492E-9C28-FA6792D08C70}"/>
              </a:ext>
            </a:extLst>
          </p:cNvPr>
          <p:cNvSpPr txBox="1"/>
          <p:nvPr/>
        </p:nvSpPr>
        <p:spPr>
          <a:xfrm>
            <a:off x="1716505" y="192142"/>
            <a:ext cx="9095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2DA993-41C7-453D-8C06-41D09EFC0298}"/>
              </a:ext>
            </a:extLst>
          </p:cNvPr>
          <p:cNvSpPr txBox="1"/>
          <p:nvPr/>
        </p:nvSpPr>
        <p:spPr>
          <a:xfrm>
            <a:off x="8642839" y="975947"/>
            <a:ext cx="3549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время года».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754D12-7330-4F03-879D-B825382299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18122" y="2359645"/>
            <a:ext cx="2638061" cy="2564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CB2A6D-A39C-41C5-81BB-4CB868E5F9DC}"/>
              </a:ext>
            </a:extLst>
          </p:cNvPr>
          <p:cNvSpPr txBox="1"/>
          <p:nvPr/>
        </p:nvSpPr>
        <p:spPr>
          <a:xfrm>
            <a:off x="5917125" y="1374761"/>
            <a:ext cx="302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С фонариком»</a:t>
            </a:r>
          </a:p>
        </p:txBody>
      </p:sp>
    </p:spTree>
    <p:extLst>
      <p:ext uri="{BB962C8B-B14F-4D97-AF65-F5344CB8AC3E}">
        <p14:creationId xmlns:p14="http://schemas.microsoft.com/office/powerpoint/2010/main" xmlns="" val="390936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0A8B81A-510A-4B8D-A735-AE4F5B98C9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1482" y="1851413"/>
            <a:ext cx="3039151" cy="2285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8E15BB-88AB-4FBE-965D-1FAA6C5924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769" y="1851413"/>
            <a:ext cx="3039152" cy="2276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00CBBE-7203-4B88-A105-A75F039519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34057" y="1851413"/>
            <a:ext cx="3030652" cy="2276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88D478-5B4A-4381-BAFA-DC66973844D2}"/>
              </a:ext>
            </a:extLst>
          </p:cNvPr>
          <p:cNvSpPr txBox="1"/>
          <p:nvPr/>
        </p:nvSpPr>
        <p:spPr>
          <a:xfrm>
            <a:off x="2757267" y="506437"/>
            <a:ext cx="671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снегу </a:t>
            </a:r>
          </a:p>
        </p:txBody>
      </p:sp>
    </p:spTree>
    <p:extLst>
      <p:ext uri="{BB962C8B-B14F-4D97-AF65-F5344CB8AC3E}">
        <p14:creationId xmlns:p14="http://schemas.microsoft.com/office/powerpoint/2010/main" xmlns="" val="316084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2BF3C7-C8C6-4B60-B0DE-22AA57C4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5" r="11526" b="10769"/>
          <a:stretch/>
        </p:blipFill>
        <p:spPr>
          <a:xfrm>
            <a:off x="9765516" y="1466846"/>
            <a:ext cx="1667124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15B885-6874-4306-AF92-0FB9C949A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92" t="16305" r="17563" b="32632"/>
          <a:stretch/>
        </p:blipFill>
        <p:spPr>
          <a:xfrm>
            <a:off x="5097688" y="4501830"/>
            <a:ext cx="1886930" cy="2376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A99DBB-F12A-468B-AF12-3018D1E9D313}"/>
              </a:ext>
            </a:extLst>
          </p:cNvPr>
          <p:cNvSpPr txBox="1"/>
          <p:nvPr/>
        </p:nvSpPr>
        <p:spPr>
          <a:xfrm>
            <a:off x="2534653" y="721896"/>
            <a:ext cx="897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DE2914-D4B1-4F84-8AC8-60D09392FC58}"/>
              </a:ext>
            </a:extLst>
          </p:cNvPr>
          <p:cNvSpPr txBox="1"/>
          <p:nvPr/>
        </p:nvSpPr>
        <p:spPr>
          <a:xfrm>
            <a:off x="1795162" y="242888"/>
            <a:ext cx="8363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Изобразительная деятельность </a:t>
            </a:r>
          </a:p>
          <a:p>
            <a:pPr algn="ctr"/>
            <a:r>
              <a:rPr lang="ru-RU" sz="3200" dirty="0"/>
              <a:t>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среды группы детьми: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7939251-01F4-4D90-A379-4038BF8B68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26" t="15913" b="8419"/>
          <a:stretch/>
        </p:blipFill>
        <p:spPr>
          <a:xfrm>
            <a:off x="7518747" y="4403991"/>
            <a:ext cx="1713195" cy="2454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FE465E4-9372-4E8D-9F1D-9518DE0E54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48" t="20625" r="2685"/>
          <a:stretch/>
        </p:blipFill>
        <p:spPr>
          <a:xfrm>
            <a:off x="9785109" y="4403991"/>
            <a:ext cx="1647531" cy="2474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C8479C0-D547-4847-9826-1C9FAD305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16" t="15912" r="11905"/>
          <a:stretch/>
        </p:blipFill>
        <p:spPr>
          <a:xfrm>
            <a:off x="5097688" y="1561381"/>
            <a:ext cx="1639320" cy="2457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0E7CD04-8E44-4616-A1B9-F90DB92895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60" r="8519" b="8995"/>
          <a:stretch/>
        </p:blipFill>
        <p:spPr>
          <a:xfrm>
            <a:off x="7501122" y="1520605"/>
            <a:ext cx="1636759" cy="2454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DE21347-B8F6-40E4-9309-9FD47C0674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12" r="10212" b="8571"/>
          <a:stretch/>
        </p:blipFill>
        <p:spPr>
          <a:xfrm>
            <a:off x="2960058" y="4446147"/>
            <a:ext cx="1758198" cy="2454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7406BB9-7D53-4E0B-BE4B-F72700ED4E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35" t="19527" r="17266"/>
          <a:stretch/>
        </p:blipFill>
        <p:spPr>
          <a:xfrm>
            <a:off x="3069389" y="1573736"/>
            <a:ext cx="1468105" cy="2445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7966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6F77E30-FDB9-4CC6-929D-FEC3162137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6722" y="1626043"/>
            <a:ext cx="3286116" cy="3083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58F463-B5B2-47FE-BED4-DDCD50B7420E}"/>
              </a:ext>
            </a:extLst>
          </p:cNvPr>
          <p:cNvSpPr txBox="1"/>
          <p:nvPr/>
        </p:nvSpPr>
        <p:spPr>
          <a:xfrm>
            <a:off x="4009292" y="450166"/>
            <a:ext cx="496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6C670E-8B4B-4DD3-9078-35903BCD86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325821" y="1340489"/>
            <a:ext cx="3063870" cy="3558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80362A-C5E5-4949-8E5C-23A0E51886CC}"/>
              </a:ext>
            </a:extLst>
          </p:cNvPr>
          <p:cNvSpPr txBox="1"/>
          <p:nvPr/>
        </p:nvSpPr>
        <p:spPr>
          <a:xfrm>
            <a:off x="2560320" y="647114"/>
            <a:ext cx="2658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 Зима»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6B9A9B-D3C5-4C03-A61A-15E6052DFE12}"/>
              </a:ext>
            </a:extLst>
          </p:cNvPr>
          <p:cNvSpPr txBox="1"/>
          <p:nvPr/>
        </p:nvSpPr>
        <p:spPr>
          <a:xfrm>
            <a:off x="5585908" y="296277"/>
            <a:ext cx="1930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29B8AE-8C12-4ED8-9FE2-1B1F88852B9E}"/>
              </a:ext>
            </a:extLst>
          </p:cNvPr>
          <p:cNvSpPr txBox="1"/>
          <p:nvPr/>
        </p:nvSpPr>
        <p:spPr>
          <a:xfrm>
            <a:off x="7336711" y="881052"/>
            <a:ext cx="3389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Зимние виды спорта»</a:t>
            </a:r>
          </a:p>
        </p:txBody>
      </p:sp>
    </p:spTree>
    <p:extLst>
      <p:ext uri="{BB962C8B-B14F-4D97-AF65-F5344CB8AC3E}">
        <p14:creationId xmlns:p14="http://schemas.microsoft.com/office/powerpoint/2010/main" xmlns="" val="227120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1FC84E-89A7-42D1-88A0-D50267A8B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1" t="7485" r="10702" b="9941"/>
          <a:stretch/>
        </p:blipFill>
        <p:spPr>
          <a:xfrm>
            <a:off x="2803014" y="2005130"/>
            <a:ext cx="1854711" cy="2196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554ACC-6EB5-4546-AE49-18F30A8046AB}"/>
              </a:ext>
            </a:extLst>
          </p:cNvPr>
          <p:cNvSpPr txBox="1"/>
          <p:nvPr/>
        </p:nvSpPr>
        <p:spPr>
          <a:xfrm>
            <a:off x="2447778" y="529389"/>
            <a:ext cx="8996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6A7AD6-26D5-4327-8716-119B24E1AF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24"/>
          <a:stretch/>
        </p:blipFill>
        <p:spPr>
          <a:xfrm>
            <a:off x="5992838" y="4636246"/>
            <a:ext cx="2391508" cy="223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76C182-BD2C-4F5A-9B17-25A12D66F902}"/>
              </a:ext>
            </a:extLst>
          </p:cNvPr>
          <p:cNvSpPr txBox="1"/>
          <p:nvPr/>
        </p:nvSpPr>
        <p:spPr>
          <a:xfrm>
            <a:off x="5598543" y="719377"/>
            <a:ext cx="302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Составление рассказа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9E30D9-AC9F-4EEB-AD0B-D422D57E9A1D}"/>
              </a:ext>
            </a:extLst>
          </p:cNvPr>
          <p:cNvSpPr txBox="1"/>
          <p:nvPr/>
        </p:nvSpPr>
        <p:spPr>
          <a:xfrm>
            <a:off x="9144001" y="719376"/>
            <a:ext cx="250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по картине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«Зимнее утро»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78B1FD-A10C-4C51-95DE-34C3B3905E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09098" y="2037031"/>
            <a:ext cx="2106638" cy="2104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77E0DE-9FB7-468A-AE2E-26B671F059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6923" b="5436"/>
          <a:stretch/>
        </p:blipFill>
        <p:spPr>
          <a:xfrm>
            <a:off x="5992837" y="2096931"/>
            <a:ext cx="2391508" cy="210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A127D5-CE4D-4718-BC33-5A287756A3DD}"/>
              </a:ext>
            </a:extLst>
          </p:cNvPr>
          <p:cNvSpPr txBox="1"/>
          <p:nvPr/>
        </p:nvSpPr>
        <p:spPr>
          <a:xfrm>
            <a:off x="2447778" y="94974"/>
            <a:ext cx="669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78FC81-D333-446F-B202-A3140593304F}"/>
              </a:ext>
            </a:extLst>
          </p:cNvPr>
          <p:cNvSpPr txBox="1"/>
          <p:nvPr/>
        </p:nvSpPr>
        <p:spPr>
          <a:xfrm flipH="1">
            <a:off x="2447777" y="886265"/>
            <a:ext cx="2568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 жизни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зимой</a:t>
            </a:r>
          </a:p>
        </p:txBody>
      </p:sp>
    </p:spTree>
    <p:extLst>
      <p:ext uri="{BB962C8B-B14F-4D97-AF65-F5344CB8AC3E}">
        <p14:creationId xmlns:p14="http://schemas.microsoft.com/office/powerpoint/2010/main" xmlns="" val="422576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944AA63-B93D-465F-84CA-8366709FBD48}"/>
              </a:ext>
            </a:extLst>
          </p:cNvPr>
          <p:cNvSpPr/>
          <p:nvPr/>
        </p:nvSpPr>
        <p:spPr>
          <a:xfrm>
            <a:off x="2771775" y="242889"/>
            <a:ext cx="8229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Познавательное развитие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делают деревья зимой? Какая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дерева?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у дерева хрупкие ветки зимой? Есть ли у него листья, почки зимой 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09A0E1-8365-4A14-8DD8-4FFF1D47C2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494" y="2866234"/>
            <a:ext cx="3334801" cy="2664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CD8309-CBAF-4B1D-8F83-544895C127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4952" y="2866234"/>
            <a:ext cx="3173523" cy="2664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46012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0" t="35248" b="5074"/>
          <a:stretch/>
        </p:blipFill>
        <p:spPr bwMode="auto">
          <a:xfrm>
            <a:off x="3205347" y="2729623"/>
            <a:ext cx="2467757" cy="1569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758463" y="168812"/>
            <a:ext cx="10083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представлений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48" b="5039"/>
          <a:stretch/>
        </p:blipFill>
        <p:spPr bwMode="auto">
          <a:xfrm>
            <a:off x="3252643" y="4797083"/>
            <a:ext cx="2420461" cy="2060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E7D817-9266-45AA-B06D-6C1695A8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41" t="1121" r="2648" b="43001"/>
          <a:stretch/>
        </p:blipFill>
        <p:spPr>
          <a:xfrm>
            <a:off x="6683312" y="2594520"/>
            <a:ext cx="2179334" cy="166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424B5D-E984-4D09-B72C-6254BE422E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30"/>
          <a:stretch/>
        </p:blipFill>
        <p:spPr>
          <a:xfrm>
            <a:off x="6795853" y="4797566"/>
            <a:ext cx="2066793" cy="2060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00690D-0E6E-43AF-BA82-2AECE7D810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52922" y="2580605"/>
            <a:ext cx="2289086" cy="1867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A1E8108-BC54-4063-9A8A-692277BBFF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56"/>
          <a:stretch/>
        </p:blipFill>
        <p:spPr>
          <a:xfrm>
            <a:off x="9552922" y="4797082"/>
            <a:ext cx="2289086" cy="2060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B4649F1-5088-4A6C-945B-01B535132AEA}"/>
              </a:ext>
            </a:extLst>
          </p:cNvPr>
          <p:cNvSpPr txBox="1"/>
          <p:nvPr/>
        </p:nvSpPr>
        <p:spPr>
          <a:xfrm>
            <a:off x="9369083" y="1800665"/>
            <a:ext cx="261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Метелица»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821E2C-C944-4499-9BB4-E79D2459181B}"/>
              </a:ext>
            </a:extLst>
          </p:cNvPr>
          <p:cNvSpPr txBox="1"/>
          <p:nvPr/>
        </p:nvSpPr>
        <p:spPr>
          <a:xfrm>
            <a:off x="6428935" y="1859339"/>
            <a:ext cx="294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Зимние месяцы»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216BDE-F76B-4CA7-B251-A81F39AA3A4B}"/>
              </a:ext>
            </a:extLst>
          </p:cNvPr>
          <p:cNvSpPr txBox="1"/>
          <p:nvPr/>
        </p:nvSpPr>
        <p:spPr>
          <a:xfrm>
            <a:off x="3024972" y="1859340"/>
            <a:ext cx="2593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Зимняя сказка»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17041977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301</Words>
  <Application>Microsoft Office PowerPoint</Application>
  <PresentationFormat>Произвольный</PresentationFormat>
  <Paragraphs>95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User</cp:lastModifiedBy>
  <cp:revision>166</cp:revision>
  <dcterms:created xsi:type="dcterms:W3CDTF">2022-01-12T01:20:37Z</dcterms:created>
  <dcterms:modified xsi:type="dcterms:W3CDTF">2022-03-10T06:14:35Z</dcterms:modified>
</cp:coreProperties>
</file>