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75" r:id="rId6"/>
    <p:sldId id="259" r:id="rId7"/>
    <p:sldId id="260" r:id="rId8"/>
    <p:sldId id="273" r:id="rId9"/>
    <p:sldId id="274" r:id="rId10"/>
    <p:sldId id="265" r:id="rId11"/>
    <p:sldId id="261" r:id="rId12"/>
    <p:sldId id="277" r:id="rId13"/>
    <p:sldId id="262" r:id="rId14"/>
    <p:sldId id="267" r:id="rId15"/>
    <p:sldId id="268" r:id="rId16"/>
    <p:sldId id="276" r:id="rId17"/>
    <p:sldId id="270" r:id="rId18"/>
    <p:sldId id="263" r:id="rId19"/>
    <p:sldId id="269" r:id="rId20"/>
    <p:sldId id="271" r:id="rId21"/>
    <p:sldId id="266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85;&#1099;\hello_html_m3b316dc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451928">
            <a:off x="4448485" y="2156051"/>
            <a:ext cx="3834026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Онлайн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флешмоб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69981">
            <a:off x="4478687" y="3058669"/>
            <a:ext cx="3435352" cy="8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Папа может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43816">
            <a:off x="4436830" y="811427"/>
            <a:ext cx="383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</a:t>
            </a:r>
            <a:r>
              <a:rPr lang="ru-RU" dirty="0" err="1" smtClean="0"/>
              <a:t>Сухобузимский</a:t>
            </a:r>
            <a:r>
              <a:rPr lang="ru-RU" dirty="0" smtClean="0"/>
              <a:t> детский сад3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487367">
            <a:off x="4402912" y="56208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Сухобузимское 2021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m3b316d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Папина принцесса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User\Downloads\IMG-20210216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1872208" cy="2496277"/>
          </a:xfrm>
          <a:prstGeom prst="rect">
            <a:avLst/>
          </a:prstGeom>
          <a:noFill/>
        </p:spPr>
      </p:pic>
      <p:pic>
        <p:nvPicPr>
          <p:cNvPr id="2053" name="Picture 5" descr="C:\Users\User\Downloads\IMG-20210216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5" y="1700808"/>
            <a:ext cx="1800200" cy="3200355"/>
          </a:xfrm>
          <a:prstGeom prst="rect">
            <a:avLst/>
          </a:prstGeom>
          <a:noFill/>
        </p:spPr>
      </p:pic>
      <p:pic>
        <p:nvPicPr>
          <p:cNvPr id="2054" name="Picture 6" descr="C:\Users\User\Downloads\IMG-20210216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645024"/>
            <a:ext cx="205222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m3b316d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Папа - спортсмен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C:\Users\User\AppData\Local\Temp\Rar$DRa4304.37341\IMG_144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6250" b="21875"/>
          <a:stretch>
            <a:fillRect/>
          </a:stretch>
        </p:blipFill>
        <p:spPr>
          <a:xfrm>
            <a:off x="3131840" y="1700808"/>
            <a:ext cx="2755669" cy="39642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m3b316d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Папа - спортсмен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wnloads\IMG-a94d454adb11f75e7b03718cd97c711f-V.jpg"/>
          <p:cNvPicPr>
            <a:picLocks noChangeAspect="1" noChangeArrowheads="1"/>
          </p:cNvPicPr>
          <p:nvPr/>
        </p:nvPicPr>
        <p:blipFill>
          <a:blip r:embed="rId3" cstate="print"/>
          <a:srcRect l="8929" b="15562"/>
          <a:stretch>
            <a:fillRect/>
          </a:stretch>
        </p:blipFill>
        <p:spPr bwMode="auto">
          <a:xfrm>
            <a:off x="2843808" y="1484784"/>
            <a:ext cx="3384376" cy="453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Дедушка и я – лучшие друзья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C:\Users\User\Downloads\IMG-31ed535f58b106031ccf4807fa679a51-V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b="36206"/>
          <a:stretch>
            <a:fillRect/>
          </a:stretch>
        </p:blipFill>
        <p:spPr>
          <a:xfrm>
            <a:off x="2843808" y="1556792"/>
            <a:ext cx="4038600" cy="42628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Дедушка и я – лучшие друзья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C:\Users\User\AppData\Local\Temp\Rar$DRa4304.28480\IMG_1439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11137" b="22041"/>
          <a:stretch>
            <a:fillRect/>
          </a:stretch>
        </p:blipFill>
        <p:spPr bwMode="auto">
          <a:xfrm>
            <a:off x="2915816" y="1556792"/>
            <a:ext cx="34550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Дедушка и я – лучшие друзья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wnloads\image6d3783d44e72c9d8aedeb06cb28435f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Дедушка и я – лучшие друзья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ownloads\IMG-ddbe47884c4109ed0f40d9912d737ca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9546" b="10904"/>
          <a:stretch>
            <a:fillRect/>
          </a:stretch>
        </p:blipFill>
        <p:spPr bwMode="auto">
          <a:xfrm>
            <a:off x="2843808" y="1556792"/>
            <a:ext cx="3672408" cy="3903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559636" cy="7169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Дедушка и я – лучшие друзья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ownloads\image8b7a482fd31ca23f2b85f6e7551f8a7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32452" b="32546"/>
          <a:stretch>
            <a:fillRect/>
          </a:stretch>
        </p:blipFill>
        <p:spPr bwMode="auto">
          <a:xfrm>
            <a:off x="2483768" y="1700808"/>
            <a:ext cx="472140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9" name="Содержимое 8" descr="C:\Users\User\Downloads\IMG-591ca25a310b2c8b99724e5fbef07e49-V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b="9375"/>
          <a:stretch>
            <a:fillRect/>
          </a:stretch>
        </p:blipFill>
        <p:spPr>
          <a:xfrm>
            <a:off x="2699792" y="1484784"/>
            <a:ext cx="3745625" cy="4525963"/>
          </a:xfrm>
        </p:spPr>
      </p:pic>
      <p:sp>
        <p:nvSpPr>
          <p:cNvPr id="6" name="TextBox 5"/>
          <p:cNvSpPr txBox="1"/>
          <p:nvPr/>
        </p:nvSpPr>
        <p:spPr>
          <a:xfrm>
            <a:off x="827584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Папа - спортсмен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Папа - спортсмен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ownloads\imagea6a2de3397214479a8d67a6865ac5263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72816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Мой папа - защитник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:\Users\User\AppData\Local\Temp\Rar$DRa4304.26082\IMG_143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1484784"/>
            <a:ext cx="4320480" cy="324036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Папа - спортсмен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wnloads\IMG-7958d4acb619b22b5ca40312e489110e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556792"/>
            <a:ext cx="437033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Три поколения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ownloads\IMG-012a3ed0e26da42b4259d94d2ea31eca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23000"/>
          <a:stretch>
            <a:fillRect/>
          </a:stretch>
        </p:blipFill>
        <p:spPr bwMode="auto">
          <a:xfrm>
            <a:off x="3347864" y="1412776"/>
            <a:ext cx="2448272" cy="408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Три поколения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IMG-302f06bbb4f282d93acc6ff20f185ae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Мой папа - защитник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7935"/>
          <a:stretch>
            <a:fillRect/>
          </a:stretch>
        </p:blipFill>
        <p:spPr bwMode="auto">
          <a:xfrm>
            <a:off x="2411760" y="980728"/>
            <a:ext cx="21159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4798" r="15441"/>
          <a:stretch>
            <a:fillRect/>
          </a:stretch>
        </p:blipFill>
        <p:spPr bwMode="auto">
          <a:xfrm>
            <a:off x="5076056" y="980729"/>
            <a:ext cx="23762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Мой папа - защитник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C:\Users\User\Downloads\IMG-b66ef2049070db9eb9fa4355aa5f8bd3-V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832" y="1124744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Мой папа - защитник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IMG-7ab508eecb0cba2e4d8f0e6f33a6229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08721"/>
            <a:ext cx="2866098" cy="4176464"/>
          </a:xfrm>
          <a:prstGeom prst="rect">
            <a:avLst/>
          </a:prstGeom>
          <a:noFill/>
        </p:spPr>
      </p:pic>
      <p:pic>
        <p:nvPicPr>
          <p:cNvPr id="1027" name="Picture 3" descr="C:\Users\User\Desktop\IMG-63c8ba30202e6a2e6a1260129a4dbd92-V.jpg"/>
          <p:cNvPicPr>
            <a:picLocks noChangeAspect="1" noChangeArrowheads="1"/>
          </p:cNvPicPr>
          <p:nvPr/>
        </p:nvPicPr>
        <p:blipFill>
          <a:blip r:embed="rId5" cstate="print"/>
          <a:srcRect l="5497" r="15717"/>
          <a:stretch>
            <a:fillRect/>
          </a:stretch>
        </p:blipFill>
        <p:spPr bwMode="auto">
          <a:xfrm>
            <a:off x="5292080" y="1628800"/>
            <a:ext cx="3096344" cy="4481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llo_html_m3b316dc7.jpg" descr="C:\Users\User\Desktop\фоны\hello_html_m3b316dc7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Папина принцесса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C:\Users\User\Downloads\IMG-2fb8db2366305f84aac8173bbb00a159-V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22719" b="15145"/>
          <a:stretch>
            <a:fillRect/>
          </a:stretch>
        </p:blipFill>
        <p:spPr>
          <a:xfrm>
            <a:off x="2555776" y="1412776"/>
            <a:ext cx="4038600" cy="44611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m3b316d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Папина принцесса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C:\Users\User\Downloads\IMG-a9e1c8ead5d62a1956a88d6c16b9d360-V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24999"/>
          <a:stretch>
            <a:fillRect/>
          </a:stretch>
        </p:blipFill>
        <p:spPr>
          <a:xfrm>
            <a:off x="2699792" y="1340768"/>
            <a:ext cx="4038600" cy="403865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m3b316d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Папина принцесса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User\Desktop\IMG-ea15af286b92600396f2cf78a523cb4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m3b316d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Папины принцессы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ownloads\IMG-05fa4d3e4f0fbbdf898af5a6a592b1c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49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Мой папа - защитник </vt:lpstr>
      <vt:lpstr>Мой папа - защитник </vt:lpstr>
      <vt:lpstr>Мой папа - защитник </vt:lpstr>
      <vt:lpstr>Мой папа - защитник </vt:lpstr>
      <vt:lpstr>Папина принцесса </vt:lpstr>
      <vt:lpstr>Папина принцесса </vt:lpstr>
      <vt:lpstr>Папина принцесса </vt:lpstr>
      <vt:lpstr>Папины принцессы </vt:lpstr>
      <vt:lpstr>Папина принцесса </vt:lpstr>
      <vt:lpstr> Папа - спортсмен</vt:lpstr>
      <vt:lpstr> Папа - спортсмен</vt:lpstr>
      <vt:lpstr> Дедушка и я – лучшие друзья</vt:lpstr>
      <vt:lpstr> Дедушка и я – лучшие друзья</vt:lpstr>
      <vt:lpstr> Дедушка и я – лучшие друзья</vt:lpstr>
      <vt:lpstr> Дедушка и я – лучшие друзья</vt:lpstr>
      <vt:lpstr> Дедушка и я – лучшие друзья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2021-02-16T02:43:40Z</dcterms:created>
  <dcterms:modified xsi:type="dcterms:W3CDTF">2021-02-20T01:53:13Z</dcterms:modified>
</cp:coreProperties>
</file>