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289" r:id="rId4"/>
    <p:sldId id="290" r:id="rId5"/>
    <p:sldId id="291" r:id="rId6"/>
    <p:sldId id="292" r:id="rId7"/>
    <p:sldId id="293" r:id="rId8"/>
    <p:sldId id="29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91" d="100"/>
          <a:sy n="91" d="100"/>
        </p:scale>
        <p:origin x="-53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46035-5752-47FF-83C2-525ED257F670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6536C-9E4A-49E6-A81E-57E50B618651}" type="datetime1">
              <a:rPr lang="ru-RU" noProof="0" smtClean="0"/>
              <a:pPr rtl="0"/>
              <a:t>05.10.2021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5334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83383-B6BF-4DF5-9321-A615BB9B05FF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F9EF3-0218-43C3-84EC-451520FC5451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D61BD-9181-4528-B8C9-C7A912D57609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74D49-0525-4F0C-BC4E-7E5E1470E019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FC7D64-8F41-416B-B956-8E45D6FC9E68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45466-FD56-4ABE-ADC3-9669DF5517A4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54661-BEC5-480E-9436-5687E48DC71C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41C67-035C-4CBB-98FC-8F15799E3174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97672-3BEE-47A7-98BD-BEA4B0C653AC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CEABE-CAAA-427A-B50D-20C50B1B8A02}" type="datetime1">
              <a:rPr lang="ru-RU" smtClean="0"/>
              <a:pPr rtl="0"/>
              <a:t>05.10.2021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0C3865C-54F8-42FC-910E-97C2D6F6567A}" type="datetime1">
              <a:rPr lang="ru-RU" noProof="0" smtClean="0"/>
              <a:pPr rtl="0"/>
              <a:t>05.10.2021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Чудеса с обычной грядки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 smtClean="0"/>
              <a:t>Совместные творческие поделки детей группы «Капельки»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«Ёжик»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Цих</a:t>
            </a:r>
            <a:r>
              <a:rPr lang="ru-RU" dirty="0" smtClean="0"/>
              <a:t> Савелий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5150068" y="1166648"/>
            <a:ext cx="5749159" cy="4435366"/>
          </a:xfrm>
        </p:spPr>
      </p:sp>
      <p:pic>
        <p:nvPicPr>
          <p:cNvPr id="1026" name="Picture 2" descr="C:\Users\User\Desktop\поделки младшая группа\image-01-10-21-08-38.jpeg"/>
          <p:cNvPicPr>
            <a:picLocks noChangeAspect="1" noChangeArrowheads="1"/>
          </p:cNvPicPr>
          <p:nvPr/>
        </p:nvPicPr>
        <p:blipFill>
          <a:blip r:embed="rId3" cstate="print"/>
          <a:srcRect l="17558" t="13841" r="2507" b="10920"/>
          <a:stretch>
            <a:fillRect/>
          </a:stretch>
        </p:blipFill>
        <p:spPr bwMode="auto">
          <a:xfrm rot="10800000">
            <a:off x="4172607" y="587801"/>
            <a:ext cx="6810703" cy="5327930"/>
          </a:xfrm>
          <a:prstGeom prst="rect">
            <a:avLst/>
          </a:prstGeom>
          <a:noFill/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2800" dirty="0" err="1" smtClean="0"/>
              <a:t>Совушка</a:t>
            </a:r>
            <a:r>
              <a:rPr lang="ru-RU" sz="2800" dirty="0" smtClean="0"/>
              <a:t> сова -Большая голова»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Писарева Даша</a:t>
            </a:r>
            <a:endParaRPr lang="ru-RU" dirty="0"/>
          </a:p>
        </p:txBody>
      </p:sp>
      <p:pic>
        <p:nvPicPr>
          <p:cNvPr id="1026" name="Picture 2" descr="C:\Users\User\Desktop\поделки младшая группа\image-01-10-21-08-38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24164" y="-9536114"/>
            <a:ext cx="1080000" cy="810000"/>
          </a:xfrm>
          <a:prstGeom prst="rect">
            <a:avLst/>
          </a:prstGeom>
          <a:noFill/>
        </p:spPr>
      </p:pic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5841403" y="731520"/>
            <a:ext cx="4507454" cy="4959275"/>
          </a:xfrm>
        </p:spPr>
      </p:sp>
      <p:pic>
        <p:nvPicPr>
          <p:cNvPr id="2050" name="Picture 2" descr="C:\Users\User\Desktop\поделки младшая группа\image-01-10-21-08-38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69499" y="1008236"/>
            <a:ext cx="6051260" cy="4787153"/>
          </a:xfrm>
          <a:prstGeom prst="rect">
            <a:avLst/>
          </a:prstGeom>
          <a:noFill/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2400" dirty="0" smtClean="0"/>
              <a:t>Лесная избушка»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Ферару</a:t>
            </a:r>
            <a:r>
              <a:rPr lang="ru-RU" dirty="0" smtClean="0"/>
              <a:t> Марк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5665075" y="788276"/>
            <a:ext cx="4838963" cy="5297214"/>
          </a:xfrm>
        </p:spPr>
      </p:sp>
      <p:pic>
        <p:nvPicPr>
          <p:cNvPr id="3074" name="Picture 2" descr="C:\Users\User\Desktop\поделки младшая группа\image-01-10-21-08-38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786" y="557048"/>
            <a:ext cx="5469874" cy="5675586"/>
          </a:xfrm>
          <a:prstGeom prst="rect">
            <a:avLst/>
          </a:prstGeom>
          <a:noFill/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2000" dirty="0" smtClean="0"/>
              <a:t>Бабушка рядышком с дедушкой»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Цих</a:t>
            </a:r>
            <a:r>
              <a:rPr lang="ru-RU" dirty="0" smtClean="0"/>
              <a:t> Кира</a:t>
            </a:r>
            <a:endParaRPr lang="ru-RU" dirty="0"/>
          </a:p>
        </p:txBody>
      </p:sp>
      <p:pic>
        <p:nvPicPr>
          <p:cNvPr id="4098" name="Picture 2" descr="C:\Users\User\Desktop\поделки младшая группа\image-01-10-21-08-38-3.jpeg"/>
          <p:cNvPicPr>
            <a:picLocks noChangeAspect="1" noChangeArrowheads="1"/>
          </p:cNvPicPr>
          <p:nvPr/>
        </p:nvPicPr>
        <p:blipFill>
          <a:blip r:embed="rId3" cstate="print"/>
          <a:srcRect l="10703" r="7747" b="13113"/>
          <a:stretch>
            <a:fillRect/>
          </a:stretch>
        </p:blipFill>
        <p:spPr bwMode="auto">
          <a:xfrm>
            <a:off x="4528969" y="677733"/>
            <a:ext cx="6152328" cy="4916245"/>
          </a:xfrm>
          <a:prstGeom prst="rect">
            <a:avLst/>
          </a:prstGeom>
          <a:noFill/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2000" dirty="0" smtClean="0"/>
              <a:t>Ёжик в осеннем лесу»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Смирнов Артем</a:t>
            </a:r>
            <a:endParaRPr lang="ru-RU" dirty="0"/>
          </a:p>
        </p:txBody>
      </p:sp>
      <p:pic>
        <p:nvPicPr>
          <p:cNvPr id="5122" name="Picture 2" descr="C:\Users\User\Desktop\поделки младшая группа\image-01-10-21-08-38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296" y="1114098"/>
            <a:ext cx="6367000" cy="4775250"/>
          </a:xfrm>
          <a:prstGeom prst="rect">
            <a:avLst/>
          </a:prstGeom>
          <a:noFill/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«Семья ёжиков</a:t>
            </a:r>
            <a:r>
              <a:rPr lang="ru-RU" sz="2000" dirty="0" smtClean="0"/>
              <a:t>»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Владик и </a:t>
            </a:r>
            <a:r>
              <a:rPr lang="ru-RU" dirty="0" err="1" smtClean="0"/>
              <a:t>Ульяна</a:t>
            </a:r>
            <a:r>
              <a:rPr lang="ru-RU" dirty="0" smtClean="0"/>
              <a:t> Головнины</a:t>
            </a:r>
            <a:endParaRPr lang="ru-RU" dirty="0"/>
          </a:p>
        </p:txBody>
      </p:sp>
      <p:pic>
        <p:nvPicPr>
          <p:cNvPr id="6146" name="Picture 2" descr="C:\Users\User\Desktop\поделки младшая группа\image-01-10-21-08-38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919" y="672663"/>
            <a:ext cx="6621516" cy="4966137"/>
          </a:xfrm>
          <a:prstGeom prst="rect">
            <a:avLst/>
          </a:prstGeom>
          <a:noFill/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214" y="273269"/>
            <a:ext cx="3237186" cy="819807"/>
          </a:xfrm>
        </p:spPr>
        <p:txBody>
          <a:bodyPr/>
          <a:lstStyle/>
          <a:p>
            <a:r>
              <a:rPr lang="ru-RU" dirty="0" smtClean="0"/>
              <a:t>Награждение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55834" y="1166648"/>
            <a:ext cx="8849711" cy="44143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Номинация «Золотые руки»  - Головневы Владик и </a:t>
            </a:r>
            <a:r>
              <a:rPr lang="ru-RU" sz="2400" dirty="0" err="1" smtClean="0"/>
              <a:t>Ульяна</a:t>
            </a:r>
            <a:endParaRPr lang="ru-RU" sz="2400" dirty="0" smtClean="0"/>
          </a:p>
          <a:p>
            <a:r>
              <a:rPr lang="ru-RU" sz="2400" dirty="0" smtClean="0"/>
              <a:t>Номинация «Любое поручение на 5» – Смирнов Артем</a:t>
            </a:r>
          </a:p>
          <a:p>
            <a:r>
              <a:rPr lang="ru-RU" sz="2400" dirty="0" smtClean="0"/>
              <a:t>Номинация «Эффектное выполнение» – </a:t>
            </a:r>
            <a:r>
              <a:rPr lang="ru-RU" sz="2400" dirty="0" err="1" smtClean="0"/>
              <a:t>Ферару</a:t>
            </a:r>
            <a:r>
              <a:rPr lang="ru-RU" sz="2400" dirty="0" smtClean="0"/>
              <a:t> Марк</a:t>
            </a:r>
          </a:p>
          <a:p>
            <a:r>
              <a:rPr lang="ru-RU" sz="2400" dirty="0" smtClean="0"/>
              <a:t>Номинация  « За оригинальность» - Писарева Даша</a:t>
            </a:r>
          </a:p>
          <a:p>
            <a:r>
              <a:rPr lang="ru-RU" sz="2400" dirty="0" smtClean="0"/>
              <a:t>Номинация «Юный натуралист» –</a:t>
            </a:r>
            <a:r>
              <a:rPr lang="ru-RU" sz="2400" dirty="0" err="1" smtClean="0"/>
              <a:t>Цих</a:t>
            </a:r>
            <a:r>
              <a:rPr lang="ru-RU" sz="2400" dirty="0" smtClean="0"/>
              <a:t> Савелий</a:t>
            </a:r>
          </a:p>
          <a:p>
            <a:r>
              <a:rPr lang="ru-RU" sz="2400" dirty="0" smtClean="0"/>
              <a:t>Номинация «За оригинальность»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Кира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895128_TF02895270" id="{EDADA7D7-5728-495F-8FBC-D04C087FB434}" vid="{F66C6106-380C-435D-804E-16F649057CBA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Назад в начальную школу (широкоэкранный формат)</Template>
  <TotalTime>74</TotalTime>
  <Words>115</Words>
  <Application>Microsoft Office PowerPoint</Application>
  <PresentationFormat>Произвольный</PresentationFormat>
  <Paragraphs>28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Назад в школу (16x9)</vt:lpstr>
      <vt:lpstr>Чудеса с обычной грядки</vt:lpstr>
      <vt:lpstr>«Ёжик»</vt:lpstr>
      <vt:lpstr>«Совушка сова -Большая голова»</vt:lpstr>
      <vt:lpstr>«Лесная избушка»</vt:lpstr>
      <vt:lpstr>«Бабушка рядышком с дедушкой»</vt:lpstr>
      <vt:lpstr>«Ёжик в осеннем лесу»</vt:lpstr>
      <vt:lpstr>«Семья ёжиков»</vt:lpstr>
      <vt:lpstr>Награждение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Егор Сероштанов</dc:creator>
  <cp:lastModifiedBy>User</cp:lastModifiedBy>
  <cp:revision>19</cp:revision>
  <dcterms:created xsi:type="dcterms:W3CDTF">2021-04-24T12:12:40Z</dcterms:created>
  <dcterms:modified xsi:type="dcterms:W3CDTF">2021-10-05T06:05:03Z</dcterms:modified>
</cp:coreProperties>
</file>